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1" r:id="rId1"/>
    <p:sldMasterId id="2147483743" r:id="rId2"/>
    <p:sldMasterId id="2147483894" r:id="rId3"/>
    <p:sldMasterId id="2147483906" r:id="rId4"/>
  </p:sldMasterIdLst>
  <p:notesMasterIdLst>
    <p:notesMasterId r:id="rId21"/>
  </p:notesMasterIdLst>
  <p:sldIdLst>
    <p:sldId id="855" r:id="rId5"/>
    <p:sldId id="856" r:id="rId6"/>
    <p:sldId id="871" r:id="rId7"/>
    <p:sldId id="872" r:id="rId8"/>
    <p:sldId id="874" r:id="rId9"/>
    <p:sldId id="857" r:id="rId10"/>
    <p:sldId id="870" r:id="rId11"/>
    <p:sldId id="873" r:id="rId12"/>
    <p:sldId id="858" r:id="rId13"/>
    <p:sldId id="875" r:id="rId14"/>
    <p:sldId id="876" r:id="rId15"/>
    <p:sldId id="859" r:id="rId16"/>
    <p:sldId id="860" r:id="rId17"/>
    <p:sldId id="861" r:id="rId18"/>
    <p:sldId id="877" r:id="rId19"/>
    <p:sldId id="862" r:id="rId20"/>
  </p:sldIdLst>
  <p:sldSz cx="10287000" cy="6858000" type="35mm"/>
  <p:notesSz cx="6858000" cy="9144000"/>
  <p:defaultTextStyle>
    <a:defPPr>
      <a:defRPr lang="en-GB"/>
    </a:defPPr>
    <a:lvl1pPr algn="l" rtl="0" fontAlgn="base">
      <a:spcBef>
        <a:spcPct val="0"/>
      </a:spcBef>
      <a:spcAft>
        <a:spcPct val="0"/>
      </a:spcAft>
      <a:defRPr sz="1600" kern="1200">
        <a:solidFill>
          <a:schemeClr val="tx1"/>
        </a:solidFill>
        <a:latin typeface="Arial" pitchFamily="34" charset="0"/>
        <a:ea typeface="+mn-ea"/>
        <a:cs typeface="+mn-cs"/>
      </a:defRPr>
    </a:lvl1pPr>
    <a:lvl2pPr marL="457200" algn="l" rtl="0" fontAlgn="base">
      <a:spcBef>
        <a:spcPct val="0"/>
      </a:spcBef>
      <a:spcAft>
        <a:spcPct val="0"/>
      </a:spcAft>
      <a:defRPr sz="1600" kern="1200">
        <a:solidFill>
          <a:schemeClr val="tx1"/>
        </a:solidFill>
        <a:latin typeface="Arial" pitchFamily="34" charset="0"/>
        <a:ea typeface="+mn-ea"/>
        <a:cs typeface="+mn-cs"/>
      </a:defRPr>
    </a:lvl2pPr>
    <a:lvl3pPr marL="914400" algn="l" rtl="0" fontAlgn="base">
      <a:spcBef>
        <a:spcPct val="0"/>
      </a:spcBef>
      <a:spcAft>
        <a:spcPct val="0"/>
      </a:spcAft>
      <a:defRPr sz="1600" kern="1200">
        <a:solidFill>
          <a:schemeClr val="tx1"/>
        </a:solidFill>
        <a:latin typeface="Arial" pitchFamily="34" charset="0"/>
        <a:ea typeface="+mn-ea"/>
        <a:cs typeface="+mn-cs"/>
      </a:defRPr>
    </a:lvl3pPr>
    <a:lvl4pPr marL="1371600" algn="l" rtl="0" fontAlgn="base">
      <a:spcBef>
        <a:spcPct val="0"/>
      </a:spcBef>
      <a:spcAft>
        <a:spcPct val="0"/>
      </a:spcAft>
      <a:defRPr sz="1600" kern="1200">
        <a:solidFill>
          <a:schemeClr val="tx1"/>
        </a:solidFill>
        <a:latin typeface="Arial" pitchFamily="34" charset="0"/>
        <a:ea typeface="+mn-ea"/>
        <a:cs typeface="+mn-cs"/>
      </a:defRPr>
    </a:lvl4pPr>
    <a:lvl5pPr marL="1828800" algn="l" rtl="0" fontAlgn="base">
      <a:spcBef>
        <a:spcPct val="0"/>
      </a:spcBef>
      <a:spcAft>
        <a:spcPct val="0"/>
      </a:spcAft>
      <a:defRPr sz="1600" kern="1200">
        <a:solidFill>
          <a:schemeClr val="tx1"/>
        </a:solidFill>
        <a:latin typeface="Arial" pitchFamily="34" charset="0"/>
        <a:ea typeface="+mn-ea"/>
        <a:cs typeface="+mn-cs"/>
      </a:defRPr>
    </a:lvl5pPr>
    <a:lvl6pPr marL="2286000" algn="l" defTabSz="914400" rtl="0" eaLnBrk="1" latinLnBrk="0" hangingPunct="1">
      <a:defRPr sz="1600" kern="1200">
        <a:solidFill>
          <a:schemeClr val="tx1"/>
        </a:solidFill>
        <a:latin typeface="Arial" pitchFamily="34" charset="0"/>
        <a:ea typeface="+mn-ea"/>
        <a:cs typeface="+mn-cs"/>
      </a:defRPr>
    </a:lvl6pPr>
    <a:lvl7pPr marL="2743200" algn="l" defTabSz="914400" rtl="0" eaLnBrk="1" latinLnBrk="0" hangingPunct="1">
      <a:defRPr sz="1600" kern="1200">
        <a:solidFill>
          <a:schemeClr val="tx1"/>
        </a:solidFill>
        <a:latin typeface="Arial" pitchFamily="34" charset="0"/>
        <a:ea typeface="+mn-ea"/>
        <a:cs typeface="+mn-cs"/>
      </a:defRPr>
    </a:lvl7pPr>
    <a:lvl8pPr marL="3200400" algn="l" defTabSz="914400" rtl="0" eaLnBrk="1" latinLnBrk="0" hangingPunct="1">
      <a:defRPr sz="1600" kern="1200">
        <a:solidFill>
          <a:schemeClr val="tx1"/>
        </a:solidFill>
        <a:latin typeface="Arial" pitchFamily="34" charset="0"/>
        <a:ea typeface="+mn-ea"/>
        <a:cs typeface="+mn-cs"/>
      </a:defRPr>
    </a:lvl8pPr>
    <a:lvl9pPr marL="3657600" algn="l" defTabSz="914400" rtl="0" eaLnBrk="1" latinLnBrk="0" hangingPunct="1">
      <a:defRPr sz="1600"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2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mily Naughton" initials="EN"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6699FF"/>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0"/>
  </p:normalViewPr>
  <p:slideViewPr>
    <p:cSldViewPr>
      <p:cViewPr varScale="1">
        <p:scale>
          <a:sx n="112" d="100"/>
          <a:sy n="112" d="100"/>
        </p:scale>
        <p:origin x="1240" y="200"/>
      </p:cViewPr>
      <p:guideLst>
        <p:guide orient="horz" pos="2160"/>
        <p:guide pos="3240"/>
      </p:guideLst>
    </p:cSldViewPr>
  </p:slid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GB" altLang="en-US"/>
          </a:p>
        </p:txBody>
      </p:sp>
      <p:sp>
        <p:nvSpPr>
          <p:cNvPr id="1433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GB" altLang="en-US"/>
          </a:p>
        </p:txBody>
      </p:sp>
      <p:sp>
        <p:nvSpPr>
          <p:cNvPr id="115716" name="Rectangle 4"/>
          <p:cNvSpPr>
            <a:spLocks noGrp="1" noRot="1" noChangeAspect="1" noChangeArrowheads="1" noTextEdit="1"/>
          </p:cNvSpPr>
          <p:nvPr>
            <p:ph type="sldImg" idx="2"/>
          </p:nvPr>
        </p:nvSpPr>
        <p:spPr bwMode="auto">
          <a:xfrm>
            <a:off x="857250" y="685800"/>
            <a:ext cx="51435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34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1434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GB" altLang="en-US"/>
          </a:p>
        </p:txBody>
      </p:sp>
      <p:sp>
        <p:nvSpPr>
          <p:cNvPr id="1434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986354F8-495C-412A-9436-01CA4E22F545}" type="slidenum">
              <a:rPr lang="en-GB" altLang="en-US"/>
              <a:pPr>
                <a:defRPr/>
              </a:pPr>
              <a:t>‹#›</a:t>
            </a:fld>
            <a:endParaRPr lang="en-GB" altLang="en-US"/>
          </a:p>
        </p:txBody>
      </p:sp>
    </p:spTree>
    <p:extLst>
      <p:ext uri="{BB962C8B-B14F-4D97-AF65-F5344CB8AC3E}">
        <p14:creationId xmlns:p14="http://schemas.microsoft.com/office/powerpoint/2010/main" val="19119205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Black10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287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364331" y="1484314"/>
            <a:ext cx="9558338" cy="1368425"/>
          </a:xfrm>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364331" y="3068638"/>
            <a:ext cx="9558338" cy="3097212"/>
          </a:xfrm>
        </p:spPr>
        <p:txBody>
          <a:bodyPr/>
          <a:lstStyle>
            <a:lvl1pPr marL="0" indent="0">
              <a:buFontTx/>
              <a:buNone/>
              <a:defRPr/>
            </a:lvl1pPr>
          </a:lstStyle>
          <a:p>
            <a:r>
              <a:rPr lang="en-US"/>
              <a:t>Click to edit Master subtitle style</a:t>
            </a:r>
          </a:p>
        </p:txBody>
      </p:sp>
      <p:sp>
        <p:nvSpPr>
          <p:cNvPr id="5" name="Rectangle 9"/>
          <p:cNvSpPr>
            <a:spLocks noGrp="1" noChangeArrowheads="1"/>
          </p:cNvSpPr>
          <p:nvPr>
            <p:ph type="ftr" sz="quarter" idx="10"/>
          </p:nvPr>
        </p:nvSpPr>
        <p:spPr bwMode="auto">
          <a:xfrm>
            <a:off x="363539" y="6245225"/>
            <a:ext cx="9559925" cy="476250"/>
          </a:xfrm>
          <a:prstGeom prst="rect">
            <a:avLst/>
          </a:prstGeom>
          <a:ln>
            <a:miter lim="800000"/>
            <a:headEnd/>
            <a:tailEnd/>
          </a:ln>
        </p:spPr>
        <p:txBody>
          <a:bodyPr vert="horz" wrap="square" lIns="91440" tIns="45720" rIns="91440" bIns="45720" numCol="1" anchor="ctr" anchorCtr="0" compatLnSpc="1">
            <a:prstTxWarp prst="textNoShape">
              <a:avLst/>
            </a:prstTxWarp>
          </a:bodyPr>
          <a:lstStyle>
            <a:lvl1pPr algn="ctr">
              <a:defRPr sz="1400">
                <a:solidFill>
                  <a:srgbClr val="000000"/>
                </a:solidFill>
                <a:latin typeface="Arial" charset="0"/>
              </a:defRPr>
            </a:lvl1pPr>
          </a:lstStyle>
          <a:p>
            <a:pPr>
              <a:defRPr/>
            </a:pPr>
            <a:endParaRPr lang="en-US"/>
          </a:p>
        </p:txBody>
      </p:sp>
    </p:spTree>
    <p:extLst>
      <p:ext uri="{BB962C8B-B14F-4D97-AF65-F5344CB8AC3E}">
        <p14:creationId xmlns:p14="http://schemas.microsoft.com/office/powerpoint/2010/main" val="2353490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p:txBody>
          <a:bodyPr/>
          <a:lstStyle>
            <a:lvl1pPr>
              <a:defRPr>
                <a:latin typeface="Arial" pitchFamily="34" charset="0"/>
              </a:defRPr>
            </a:lvl1pPr>
          </a:lstStyle>
          <a:p>
            <a:pPr>
              <a:defRPr/>
            </a:pPr>
            <a:fld id="{30897401-8D67-4856-840F-00D960988170}" type="slidenum">
              <a:rPr lang="en-US"/>
              <a:pPr>
                <a:defRPr/>
              </a:pPr>
              <a:t>‹#›</a:t>
            </a:fld>
            <a:endParaRPr lang="en-US"/>
          </a:p>
        </p:txBody>
      </p:sp>
    </p:spTree>
    <p:extLst>
      <p:ext uri="{BB962C8B-B14F-4D97-AF65-F5344CB8AC3E}">
        <p14:creationId xmlns:p14="http://schemas.microsoft.com/office/powerpoint/2010/main" val="3835399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34871" y="908050"/>
            <a:ext cx="2387798" cy="5257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71475" y="908050"/>
            <a:ext cx="6991946"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p:txBody>
          <a:bodyPr/>
          <a:lstStyle>
            <a:lvl1pPr>
              <a:defRPr>
                <a:latin typeface="Arial" pitchFamily="34" charset="0"/>
              </a:defRPr>
            </a:lvl1pPr>
          </a:lstStyle>
          <a:p>
            <a:pPr>
              <a:defRPr/>
            </a:pPr>
            <a:fld id="{BAB3B12A-3E37-4B62-901E-68282A3F6E56}" type="slidenum">
              <a:rPr lang="en-US"/>
              <a:pPr>
                <a:defRPr/>
              </a:pPr>
              <a:t>‹#›</a:t>
            </a:fld>
            <a:endParaRPr lang="en-US"/>
          </a:p>
        </p:txBody>
      </p:sp>
    </p:spTree>
    <p:extLst>
      <p:ext uri="{BB962C8B-B14F-4D97-AF65-F5344CB8AC3E}">
        <p14:creationId xmlns:p14="http://schemas.microsoft.com/office/powerpoint/2010/main" val="21915875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Black10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287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364331" y="1484314"/>
            <a:ext cx="9558338" cy="1368425"/>
          </a:xfrm>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364331" y="3068638"/>
            <a:ext cx="9558338" cy="3097212"/>
          </a:xfrm>
        </p:spPr>
        <p:txBody>
          <a:bodyPr/>
          <a:lstStyle>
            <a:lvl1pPr marL="0" indent="0">
              <a:buFontTx/>
              <a:buNone/>
              <a:defRPr/>
            </a:lvl1pPr>
          </a:lstStyle>
          <a:p>
            <a:r>
              <a:rPr lang="en-US"/>
              <a:t>Click to edit Master subtitle style</a:t>
            </a:r>
          </a:p>
        </p:txBody>
      </p:sp>
      <p:sp>
        <p:nvSpPr>
          <p:cNvPr id="5" name="Rectangle 9"/>
          <p:cNvSpPr>
            <a:spLocks noGrp="1" noChangeArrowheads="1"/>
          </p:cNvSpPr>
          <p:nvPr>
            <p:ph type="ftr" sz="quarter" idx="10"/>
          </p:nvPr>
        </p:nvSpPr>
        <p:spPr bwMode="auto">
          <a:xfrm>
            <a:off x="363539" y="6245225"/>
            <a:ext cx="9559925" cy="476250"/>
          </a:xfrm>
          <a:prstGeom prst="rect">
            <a:avLst/>
          </a:prstGeom>
          <a:ln>
            <a:miter lim="800000"/>
            <a:headEnd/>
            <a:tailEnd/>
          </a:ln>
        </p:spPr>
        <p:txBody>
          <a:bodyPr vert="horz" wrap="square" lIns="91440" tIns="45720" rIns="91440" bIns="45720" numCol="1" anchor="ctr" anchorCtr="0" compatLnSpc="1">
            <a:prstTxWarp prst="textNoShape">
              <a:avLst/>
            </a:prstTxWarp>
          </a:bodyPr>
          <a:lstStyle>
            <a:lvl1pPr algn="ctr">
              <a:defRPr sz="1400">
                <a:solidFill>
                  <a:srgbClr val="000000"/>
                </a:solidFill>
                <a:latin typeface="Arial" charset="0"/>
              </a:defRPr>
            </a:lvl1pPr>
          </a:lstStyle>
          <a:p>
            <a:pPr>
              <a:defRPr/>
            </a:pPr>
            <a:endParaRPr lang="en-US"/>
          </a:p>
        </p:txBody>
      </p:sp>
    </p:spTree>
    <p:extLst>
      <p:ext uri="{BB962C8B-B14F-4D97-AF65-F5344CB8AC3E}">
        <p14:creationId xmlns:p14="http://schemas.microsoft.com/office/powerpoint/2010/main" val="3129113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p:txBody>
          <a:bodyPr/>
          <a:lstStyle>
            <a:lvl1pPr>
              <a:defRPr>
                <a:latin typeface="Arial" pitchFamily="34" charset="0"/>
              </a:defRPr>
            </a:lvl1pPr>
          </a:lstStyle>
          <a:p>
            <a:pPr>
              <a:defRPr/>
            </a:pPr>
            <a:fld id="{67EFEFD8-AFB3-40FB-B253-A05875E7731A}" type="slidenum">
              <a:rPr lang="en-US"/>
              <a:pPr>
                <a:defRPr/>
              </a:pPr>
              <a:t>‹#›</a:t>
            </a:fld>
            <a:endParaRPr lang="en-US"/>
          </a:p>
        </p:txBody>
      </p:sp>
    </p:spTree>
    <p:extLst>
      <p:ext uri="{BB962C8B-B14F-4D97-AF65-F5344CB8AC3E}">
        <p14:creationId xmlns:p14="http://schemas.microsoft.com/office/powerpoint/2010/main" val="29844220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2602" y="4406903"/>
            <a:ext cx="874395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812602"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p:txBody>
          <a:bodyPr/>
          <a:lstStyle>
            <a:lvl1pPr>
              <a:defRPr>
                <a:latin typeface="Arial" pitchFamily="34" charset="0"/>
              </a:defRPr>
            </a:lvl1pPr>
          </a:lstStyle>
          <a:p>
            <a:pPr>
              <a:defRPr/>
            </a:pPr>
            <a:fld id="{C49B7DF7-9C15-4CB8-82C6-C10D837CD092}" type="slidenum">
              <a:rPr lang="en-US"/>
              <a:pPr>
                <a:defRPr/>
              </a:pPr>
              <a:t>‹#›</a:t>
            </a:fld>
            <a:endParaRPr lang="en-US"/>
          </a:p>
        </p:txBody>
      </p:sp>
    </p:spTree>
    <p:extLst>
      <p:ext uri="{BB962C8B-B14F-4D97-AF65-F5344CB8AC3E}">
        <p14:creationId xmlns:p14="http://schemas.microsoft.com/office/powerpoint/2010/main" val="41844535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71477" y="2708275"/>
            <a:ext cx="4689872"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32797" y="2708275"/>
            <a:ext cx="4689872"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p:txBody>
          <a:bodyPr/>
          <a:lstStyle>
            <a:lvl1pPr>
              <a:defRPr>
                <a:latin typeface="Arial" pitchFamily="34" charset="0"/>
              </a:defRPr>
            </a:lvl1pPr>
          </a:lstStyle>
          <a:p>
            <a:pPr>
              <a:defRPr/>
            </a:pPr>
            <a:fld id="{C6A9589E-50AA-4010-A8C5-99C3702E185E}" type="slidenum">
              <a:rPr lang="en-US"/>
              <a:pPr>
                <a:defRPr/>
              </a:pPr>
              <a:t>‹#›</a:t>
            </a:fld>
            <a:endParaRPr lang="en-US"/>
          </a:p>
        </p:txBody>
      </p:sp>
    </p:spTree>
    <p:extLst>
      <p:ext uri="{BB962C8B-B14F-4D97-AF65-F5344CB8AC3E}">
        <p14:creationId xmlns:p14="http://schemas.microsoft.com/office/powerpoint/2010/main" val="25920470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14350" y="274638"/>
            <a:ext cx="92583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14350" y="1535113"/>
            <a:ext cx="45452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14350" y="2174875"/>
            <a:ext cx="45452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225655" y="1535113"/>
            <a:ext cx="45469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225655" y="2174875"/>
            <a:ext cx="45469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p:txBody>
          <a:bodyPr/>
          <a:lstStyle>
            <a:lvl1pPr>
              <a:defRPr>
                <a:latin typeface="Arial" pitchFamily="34" charset="0"/>
              </a:defRPr>
            </a:lvl1pPr>
          </a:lstStyle>
          <a:p>
            <a:pPr>
              <a:defRPr/>
            </a:pPr>
            <a:fld id="{91428AEF-1BE8-4FA5-8173-239CFAB5476C}" type="slidenum">
              <a:rPr lang="en-US"/>
              <a:pPr>
                <a:defRPr/>
              </a:pPr>
              <a:t>‹#›</a:t>
            </a:fld>
            <a:endParaRPr lang="en-US"/>
          </a:p>
        </p:txBody>
      </p:sp>
    </p:spTree>
    <p:extLst>
      <p:ext uri="{BB962C8B-B14F-4D97-AF65-F5344CB8AC3E}">
        <p14:creationId xmlns:p14="http://schemas.microsoft.com/office/powerpoint/2010/main" val="2485990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p:txBody>
          <a:bodyPr/>
          <a:lstStyle>
            <a:lvl1pPr>
              <a:defRPr>
                <a:latin typeface="Arial" pitchFamily="34" charset="0"/>
              </a:defRPr>
            </a:lvl1pPr>
          </a:lstStyle>
          <a:p>
            <a:pPr>
              <a:defRPr/>
            </a:pPr>
            <a:fld id="{4348829A-0BC7-4CDD-A5B1-14D0FE2BB731}" type="slidenum">
              <a:rPr lang="en-US"/>
              <a:pPr>
                <a:defRPr/>
              </a:pPr>
              <a:t>‹#›</a:t>
            </a:fld>
            <a:endParaRPr lang="en-US"/>
          </a:p>
        </p:txBody>
      </p:sp>
    </p:spTree>
    <p:extLst>
      <p:ext uri="{BB962C8B-B14F-4D97-AF65-F5344CB8AC3E}">
        <p14:creationId xmlns:p14="http://schemas.microsoft.com/office/powerpoint/2010/main" val="11572097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p:txBody>
          <a:bodyPr/>
          <a:lstStyle>
            <a:lvl1pPr>
              <a:defRPr>
                <a:latin typeface="Arial" pitchFamily="34" charset="0"/>
              </a:defRPr>
            </a:lvl1pPr>
          </a:lstStyle>
          <a:p>
            <a:pPr>
              <a:defRPr/>
            </a:pPr>
            <a:fld id="{D399EC21-2E42-43D6-91EC-2E42F3207081}" type="slidenum">
              <a:rPr lang="en-US"/>
              <a:pPr>
                <a:defRPr/>
              </a:pPr>
              <a:t>‹#›</a:t>
            </a:fld>
            <a:endParaRPr lang="en-US"/>
          </a:p>
        </p:txBody>
      </p:sp>
    </p:spTree>
    <p:extLst>
      <p:ext uri="{BB962C8B-B14F-4D97-AF65-F5344CB8AC3E}">
        <p14:creationId xmlns:p14="http://schemas.microsoft.com/office/powerpoint/2010/main" val="5220834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2" y="273050"/>
            <a:ext cx="3384352"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021931" y="273052"/>
            <a:ext cx="575071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14352" y="1435102"/>
            <a:ext cx="338435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p:txBody>
          <a:bodyPr/>
          <a:lstStyle>
            <a:lvl1pPr>
              <a:defRPr>
                <a:latin typeface="Arial" pitchFamily="34" charset="0"/>
              </a:defRPr>
            </a:lvl1pPr>
          </a:lstStyle>
          <a:p>
            <a:pPr>
              <a:defRPr/>
            </a:pPr>
            <a:fld id="{B01E0FE3-CD06-41A5-A173-69EC6D577575}" type="slidenum">
              <a:rPr lang="en-US"/>
              <a:pPr>
                <a:defRPr/>
              </a:pPr>
              <a:t>‹#›</a:t>
            </a:fld>
            <a:endParaRPr lang="en-US"/>
          </a:p>
        </p:txBody>
      </p:sp>
    </p:spTree>
    <p:extLst>
      <p:ext uri="{BB962C8B-B14F-4D97-AF65-F5344CB8AC3E}">
        <p14:creationId xmlns:p14="http://schemas.microsoft.com/office/powerpoint/2010/main" val="1260417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p:txBody>
          <a:bodyPr/>
          <a:lstStyle>
            <a:lvl1pPr>
              <a:defRPr>
                <a:latin typeface="Arial" pitchFamily="34" charset="0"/>
              </a:defRPr>
            </a:lvl1pPr>
          </a:lstStyle>
          <a:p>
            <a:pPr>
              <a:defRPr/>
            </a:pPr>
            <a:fld id="{A54E4119-BF93-40BB-BA44-52926D32406A}" type="slidenum">
              <a:rPr lang="en-US"/>
              <a:pPr>
                <a:defRPr/>
              </a:pPr>
              <a:t>‹#›</a:t>
            </a:fld>
            <a:endParaRPr lang="en-US"/>
          </a:p>
        </p:txBody>
      </p:sp>
    </p:spTree>
    <p:extLst>
      <p:ext uri="{BB962C8B-B14F-4D97-AF65-F5344CB8AC3E}">
        <p14:creationId xmlns:p14="http://schemas.microsoft.com/office/powerpoint/2010/main" val="22699595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6324" y="4800600"/>
            <a:ext cx="6172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016324"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016324"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p:txBody>
          <a:bodyPr/>
          <a:lstStyle>
            <a:lvl1pPr>
              <a:defRPr>
                <a:latin typeface="Arial" pitchFamily="34" charset="0"/>
              </a:defRPr>
            </a:lvl1pPr>
          </a:lstStyle>
          <a:p>
            <a:pPr>
              <a:defRPr/>
            </a:pPr>
            <a:fld id="{D202491B-1496-4620-8BC0-E489042142A9}" type="slidenum">
              <a:rPr lang="en-US"/>
              <a:pPr>
                <a:defRPr/>
              </a:pPr>
              <a:t>‹#›</a:t>
            </a:fld>
            <a:endParaRPr lang="en-US"/>
          </a:p>
        </p:txBody>
      </p:sp>
    </p:spTree>
    <p:extLst>
      <p:ext uri="{BB962C8B-B14F-4D97-AF65-F5344CB8AC3E}">
        <p14:creationId xmlns:p14="http://schemas.microsoft.com/office/powerpoint/2010/main" val="5894729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p:txBody>
          <a:bodyPr/>
          <a:lstStyle>
            <a:lvl1pPr>
              <a:defRPr>
                <a:latin typeface="Arial" pitchFamily="34" charset="0"/>
              </a:defRPr>
            </a:lvl1pPr>
          </a:lstStyle>
          <a:p>
            <a:pPr>
              <a:defRPr/>
            </a:pPr>
            <a:fld id="{02332076-4410-4BA6-9C3E-7602C5FF0425}" type="slidenum">
              <a:rPr lang="en-US"/>
              <a:pPr>
                <a:defRPr/>
              </a:pPr>
              <a:t>‹#›</a:t>
            </a:fld>
            <a:endParaRPr lang="en-US"/>
          </a:p>
        </p:txBody>
      </p:sp>
    </p:spTree>
    <p:extLst>
      <p:ext uri="{BB962C8B-B14F-4D97-AF65-F5344CB8AC3E}">
        <p14:creationId xmlns:p14="http://schemas.microsoft.com/office/powerpoint/2010/main" val="26274713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34871" y="908050"/>
            <a:ext cx="2387798" cy="5257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71475" y="908050"/>
            <a:ext cx="6991946"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p:txBody>
          <a:bodyPr/>
          <a:lstStyle>
            <a:lvl1pPr>
              <a:defRPr>
                <a:latin typeface="Arial" pitchFamily="34" charset="0"/>
              </a:defRPr>
            </a:lvl1pPr>
          </a:lstStyle>
          <a:p>
            <a:pPr>
              <a:defRPr/>
            </a:pPr>
            <a:fld id="{BF0E9DDC-9085-4E47-ABE1-21BDA2B9EFF1}" type="slidenum">
              <a:rPr lang="en-US"/>
              <a:pPr>
                <a:defRPr/>
              </a:pPr>
              <a:t>‹#›</a:t>
            </a:fld>
            <a:endParaRPr lang="en-US"/>
          </a:p>
        </p:txBody>
      </p:sp>
    </p:spTree>
    <p:extLst>
      <p:ext uri="{BB962C8B-B14F-4D97-AF65-F5344CB8AC3E}">
        <p14:creationId xmlns:p14="http://schemas.microsoft.com/office/powerpoint/2010/main" val="20793076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71525" y="2130426"/>
            <a:ext cx="874395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543050" y="3886200"/>
            <a:ext cx="72009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514350" y="6356351"/>
            <a:ext cx="2400300" cy="365125"/>
          </a:xfrm>
          <a:prstGeom prst="rect">
            <a:avLst/>
          </a:prstGeom>
        </p:spPr>
        <p:txBody>
          <a:bodyPr/>
          <a:lstStyle/>
          <a:p>
            <a:pPr defTabSz="457200" fontAlgn="auto">
              <a:spcBef>
                <a:spcPts val="0"/>
              </a:spcBef>
              <a:spcAft>
                <a:spcPts val="0"/>
              </a:spcAft>
            </a:pPr>
            <a:fld id="{A5A8622E-5985-4345-89D3-22E4B77F355E}" type="datetimeFigureOut">
              <a:rPr lang="en-US" sz="1800" smtClean="0">
                <a:solidFill>
                  <a:prstClr val="black"/>
                </a:solidFill>
                <a:latin typeface="Calibri"/>
              </a:rPr>
              <a:pPr defTabSz="457200" fontAlgn="auto">
                <a:spcBef>
                  <a:spcPts val="0"/>
                </a:spcBef>
                <a:spcAft>
                  <a:spcPts val="0"/>
                </a:spcAft>
              </a:pPr>
              <a:t>11/27/21</a:t>
            </a:fld>
            <a:endParaRPr lang="en-US" sz="1800">
              <a:solidFill>
                <a:prstClr val="black"/>
              </a:solidFill>
              <a:latin typeface="Calibri"/>
            </a:endParaRPr>
          </a:p>
        </p:txBody>
      </p:sp>
      <p:sp>
        <p:nvSpPr>
          <p:cNvPr id="5" name="Footer Placeholder 4"/>
          <p:cNvSpPr>
            <a:spLocks noGrp="1"/>
          </p:cNvSpPr>
          <p:nvPr>
            <p:ph type="ftr" sz="quarter" idx="11"/>
          </p:nvPr>
        </p:nvSpPr>
        <p:spPr>
          <a:xfrm>
            <a:off x="3514725" y="6356351"/>
            <a:ext cx="3257550" cy="365125"/>
          </a:xfrm>
          <a:prstGeom prst="rect">
            <a:avLst/>
          </a:prstGeom>
        </p:spPr>
        <p:txBody>
          <a:bodyPr/>
          <a:lstStyle/>
          <a:p>
            <a:pPr defTabSz="457200" fontAlgn="auto">
              <a:spcBef>
                <a:spcPts val="0"/>
              </a:spcBef>
              <a:spcAft>
                <a:spcPts val="0"/>
              </a:spcAft>
            </a:pPr>
            <a:endParaRPr lang="en-US" sz="1800">
              <a:solidFill>
                <a:prstClr val="black"/>
              </a:solidFill>
              <a:latin typeface="Calibri"/>
            </a:endParaRPr>
          </a:p>
        </p:txBody>
      </p:sp>
      <p:sp>
        <p:nvSpPr>
          <p:cNvPr id="6" name="Slide Number Placeholder 5"/>
          <p:cNvSpPr>
            <a:spLocks noGrp="1"/>
          </p:cNvSpPr>
          <p:nvPr>
            <p:ph type="sldNum" sz="quarter" idx="12"/>
          </p:nvPr>
        </p:nvSpPr>
        <p:spPr>
          <a:xfrm>
            <a:off x="7372350" y="6356351"/>
            <a:ext cx="2400300" cy="365125"/>
          </a:xfrm>
          <a:prstGeom prst="rect">
            <a:avLst/>
          </a:prstGeom>
        </p:spPr>
        <p:txBody>
          <a:bodyPr/>
          <a:lstStyle/>
          <a:p>
            <a:pPr defTabSz="457200" fontAlgn="auto">
              <a:spcBef>
                <a:spcPts val="0"/>
              </a:spcBef>
              <a:spcAft>
                <a:spcPts val="0"/>
              </a:spcAft>
            </a:pPr>
            <a:fld id="{5414FE40-7C70-7A48-90A1-39F00886BC2A}" type="slidenum">
              <a:rPr lang="en-US" sz="1800" smtClean="0">
                <a:solidFill>
                  <a:prstClr val="black"/>
                </a:solidFill>
                <a:latin typeface="Calibri"/>
              </a:rPr>
              <a:pPr defTabSz="457200" fontAlgn="auto">
                <a:spcBef>
                  <a:spcPts val="0"/>
                </a:spcBef>
                <a:spcAft>
                  <a:spcPts val="0"/>
                </a:spcAft>
              </a:pPr>
              <a:t>‹#›</a:t>
            </a:fld>
            <a:endParaRPr lang="en-US" sz="1800">
              <a:solidFill>
                <a:prstClr val="black"/>
              </a:solidFill>
              <a:latin typeface="Calibri"/>
            </a:endParaRPr>
          </a:p>
        </p:txBody>
      </p:sp>
    </p:spTree>
    <p:extLst>
      <p:ext uri="{BB962C8B-B14F-4D97-AF65-F5344CB8AC3E}">
        <p14:creationId xmlns:p14="http://schemas.microsoft.com/office/powerpoint/2010/main" val="31647283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14350" y="274638"/>
            <a:ext cx="92583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514350" y="1600201"/>
            <a:ext cx="92583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514350" y="6356351"/>
            <a:ext cx="2400300" cy="365125"/>
          </a:xfrm>
          <a:prstGeom prst="rect">
            <a:avLst/>
          </a:prstGeom>
        </p:spPr>
        <p:txBody>
          <a:bodyPr/>
          <a:lstStyle/>
          <a:p>
            <a:pPr defTabSz="457200" fontAlgn="auto">
              <a:spcBef>
                <a:spcPts val="0"/>
              </a:spcBef>
              <a:spcAft>
                <a:spcPts val="0"/>
              </a:spcAft>
            </a:pPr>
            <a:fld id="{A5A8622E-5985-4345-89D3-22E4B77F355E}" type="datetimeFigureOut">
              <a:rPr lang="en-US" sz="1800" smtClean="0">
                <a:solidFill>
                  <a:prstClr val="black"/>
                </a:solidFill>
                <a:latin typeface="Calibri"/>
              </a:rPr>
              <a:pPr defTabSz="457200" fontAlgn="auto">
                <a:spcBef>
                  <a:spcPts val="0"/>
                </a:spcBef>
                <a:spcAft>
                  <a:spcPts val="0"/>
                </a:spcAft>
              </a:pPr>
              <a:t>11/27/21</a:t>
            </a:fld>
            <a:endParaRPr lang="en-US" sz="1800">
              <a:solidFill>
                <a:prstClr val="black"/>
              </a:solidFill>
              <a:latin typeface="Calibri"/>
            </a:endParaRPr>
          </a:p>
        </p:txBody>
      </p:sp>
      <p:sp>
        <p:nvSpPr>
          <p:cNvPr id="5" name="Footer Placeholder 4"/>
          <p:cNvSpPr>
            <a:spLocks noGrp="1"/>
          </p:cNvSpPr>
          <p:nvPr>
            <p:ph type="ftr" sz="quarter" idx="11"/>
          </p:nvPr>
        </p:nvSpPr>
        <p:spPr>
          <a:xfrm>
            <a:off x="3514725" y="6356351"/>
            <a:ext cx="3257550" cy="365125"/>
          </a:xfrm>
          <a:prstGeom prst="rect">
            <a:avLst/>
          </a:prstGeom>
        </p:spPr>
        <p:txBody>
          <a:bodyPr/>
          <a:lstStyle/>
          <a:p>
            <a:pPr defTabSz="457200" fontAlgn="auto">
              <a:spcBef>
                <a:spcPts val="0"/>
              </a:spcBef>
              <a:spcAft>
                <a:spcPts val="0"/>
              </a:spcAft>
            </a:pPr>
            <a:endParaRPr lang="en-US" sz="1800">
              <a:solidFill>
                <a:prstClr val="black"/>
              </a:solidFill>
              <a:latin typeface="Calibri"/>
            </a:endParaRPr>
          </a:p>
        </p:txBody>
      </p:sp>
      <p:sp>
        <p:nvSpPr>
          <p:cNvPr id="6" name="Slide Number Placeholder 5"/>
          <p:cNvSpPr>
            <a:spLocks noGrp="1"/>
          </p:cNvSpPr>
          <p:nvPr>
            <p:ph type="sldNum" sz="quarter" idx="12"/>
          </p:nvPr>
        </p:nvSpPr>
        <p:spPr>
          <a:xfrm>
            <a:off x="7372350" y="6356351"/>
            <a:ext cx="2400300" cy="365125"/>
          </a:xfrm>
          <a:prstGeom prst="rect">
            <a:avLst/>
          </a:prstGeom>
        </p:spPr>
        <p:txBody>
          <a:bodyPr/>
          <a:lstStyle/>
          <a:p>
            <a:pPr defTabSz="457200" fontAlgn="auto">
              <a:spcBef>
                <a:spcPts val="0"/>
              </a:spcBef>
              <a:spcAft>
                <a:spcPts val="0"/>
              </a:spcAft>
            </a:pPr>
            <a:fld id="{5414FE40-7C70-7A48-90A1-39F00886BC2A}" type="slidenum">
              <a:rPr lang="en-US" sz="1800" smtClean="0">
                <a:solidFill>
                  <a:prstClr val="black"/>
                </a:solidFill>
                <a:latin typeface="Calibri"/>
              </a:rPr>
              <a:pPr defTabSz="457200" fontAlgn="auto">
                <a:spcBef>
                  <a:spcPts val="0"/>
                </a:spcBef>
                <a:spcAft>
                  <a:spcPts val="0"/>
                </a:spcAft>
              </a:pPr>
              <a:t>‹#›</a:t>
            </a:fld>
            <a:endParaRPr lang="en-US" sz="1800">
              <a:solidFill>
                <a:prstClr val="black"/>
              </a:solidFill>
              <a:latin typeface="Calibri"/>
            </a:endParaRPr>
          </a:p>
        </p:txBody>
      </p:sp>
    </p:spTree>
    <p:extLst>
      <p:ext uri="{BB962C8B-B14F-4D97-AF65-F5344CB8AC3E}">
        <p14:creationId xmlns:p14="http://schemas.microsoft.com/office/powerpoint/2010/main" val="17999005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2602" y="4406901"/>
            <a:ext cx="874395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812602" y="2906713"/>
            <a:ext cx="874395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14350" y="6356351"/>
            <a:ext cx="2400300" cy="365125"/>
          </a:xfrm>
          <a:prstGeom prst="rect">
            <a:avLst/>
          </a:prstGeom>
        </p:spPr>
        <p:txBody>
          <a:bodyPr/>
          <a:lstStyle/>
          <a:p>
            <a:pPr defTabSz="457200" fontAlgn="auto">
              <a:spcBef>
                <a:spcPts val="0"/>
              </a:spcBef>
              <a:spcAft>
                <a:spcPts val="0"/>
              </a:spcAft>
            </a:pPr>
            <a:fld id="{A5A8622E-5985-4345-89D3-22E4B77F355E}" type="datetimeFigureOut">
              <a:rPr lang="en-US" sz="1800" smtClean="0">
                <a:solidFill>
                  <a:prstClr val="black"/>
                </a:solidFill>
                <a:latin typeface="Calibri"/>
              </a:rPr>
              <a:pPr defTabSz="457200" fontAlgn="auto">
                <a:spcBef>
                  <a:spcPts val="0"/>
                </a:spcBef>
                <a:spcAft>
                  <a:spcPts val="0"/>
                </a:spcAft>
              </a:pPr>
              <a:t>11/27/21</a:t>
            </a:fld>
            <a:endParaRPr lang="en-US" sz="1800">
              <a:solidFill>
                <a:prstClr val="black"/>
              </a:solidFill>
              <a:latin typeface="Calibri"/>
            </a:endParaRPr>
          </a:p>
        </p:txBody>
      </p:sp>
      <p:sp>
        <p:nvSpPr>
          <p:cNvPr id="5" name="Footer Placeholder 4"/>
          <p:cNvSpPr>
            <a:spLocks noGrp="1"/>
          </p:cNvSpPr>
          <p:nvPr>
            <p:ph type="ftr" sz="quarter" idx="11"/>
          </p:nvPr>
        </p:nvSpPr>
        <p:spPr>
          <a:xfrm>
            <a:off x="3514725" y="6356351"/>
            <a:ext cx="3257550" cy="365125"/>
          </a:xfrm>
          <a:prstGeom prst="rect">
            <a:avLst/>
          </a:prstGeom>
        </p:spPr>
        <p:txBody>
          <a:bodyPr/>
          <a:lstStyle/>
          <a:p>
            <a:pPr defTabSz="457200" fontAlgn="auto">
              <a:spcBef>
                <a:spcPts val="0"/>
              </a:spcBef>
              <a:spcAft>
                <a:spcPts val="0"/>
              </a:spcAft>
            </a:pPr>
            <a:endParaRPr lang="en-US" sz="1800">
              <a:solidFill>
                <a:prstClr val="black"/>
              </a:solidFill>
              <a:latin typeface="Calibri"/>
            </a:endParaRPr>
          </a:p>
        </p:txBody>
      </p:sp>
      <p:sp>
        <p:nvSpPr>
          <p:cNvPr id="6" name="Slide Number Placeholder 5"/>
          <p:cNvSpPr>
            <a:spLocks noGrp="1"/>
          </p:cNvSpPr>
          <p:nvPr>
            <p:ph type="sldNum" sz="quarter" idx="12"/>
          </p:nvPr>
        </p:nvSpPr>
        <p:spPr>
          <a:xfrm>
            <a:off x="7372350" y="6356351"/>
            <a:ext cx="2400300" cy="365125"/>
          </a:xfrm>
          <a:prstGeom prst="rect">
            <a:avLst/>
          </a:prstGeom>
        </p:spPr>
        <p:txBody>
          <a:bodyPr/>
          <a:lstStyle/>
          <a:p>
            <a:pPr defTabSz="457200" fontAlgn="auto">
              <a:spcBef>
                <a:spcPts val="0"/>
              </a:spcBef>
              <a:spcAft>
                <a:spcPts val="0"/>
              </a:spcAft>
            </a:pPr>
            <a:fld id="{5414FE40-7C70-7A48-90A1-39F00886BC2A}" type="slidenum">
              <a:rPr lang="en-US" sz="1800" smtClean="0">
                <a:solidFill>
                  <a:prstClr val="black"/>
                </a:solidFill>
                <a:latin typeface="Calibri"/>
              </a:rPr>
              <a:pPr defTabSz="457200" fontAlgn="auto">
                <a:spcBef>
                  <a:spcPts val="0"/>
                </a:spcBef>
                <a:spcAft>
                  <a:spcPts val="0"/>
                </a:spcAft>
              </a:pPr>
              <a:t>‹#›</a:t>
            </a:fld>
            <a:endParaRPr lang="en-US" sz="1800">
              <a:solidFill>
                <a:prstClr val="black"/>
              </a:solidFill>
              <a:latin typeface="Calibri"/>
            </a:endParaRPr>
          </a:p>
        </p:txBody>
      </p:sp>
    </p:spTree>
    <p:extLst>
      <p:ext uri="{BB962C8B-B14F-4D97-AF65-F5344CB8AC3E}">
        <p14:creationId xmlns:p14="http://schemas.microsoft.com/office/powerpoint/2010/main" val="9894146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14350" y="274638"/>
            <a:ext cx="92583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514350" y="1600201"/>
            <a:ext cx="4543425"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29225" y="1600201"/>
            <a:ext cx="4543425"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514350" y="6356351"/>
            <a:ext cx="2400300" cy="365125"/>
          </a:xfrm>
          <a:prstGeom prst="rect">
            <a:avLst/>
          </a:prstGeom>
        </p:spPr>
        <p:txBody>
          <a:bodyPr/>
          <a:lstStyle/>
          <a:p>
            <a:pPr defTabSz="457200" fontAlgn="auto">
              <a:spcBef>
                <a:spcPts val="0"/>
              </a:spcBef>
              <a:spcAft>
                <a:spcPts val="0"/>
              </a:spcAft>
            </a:pPr>
            <a:fld id="{A5A8622E-5985-4345-89D3-22E4B77F355E}" type="datetimeFigureOut">
              <a:rPr lang="en-US" sz="1800" smtClean="0">
                <a:solidFill>
                  <a:prstClr val="black"/>
                </a:solidFill>
                <a:latin typeface="Calibri"/>
              </a:rPr>
              <a:pPr defTabSz="457200" fontAlgn="auto">
                <a:spcBef>
                  <a:spcPts val="0"/>
                </a:spcBef>
                <a:spcAft>
                  <a:spcPts val="0"/>
                </a:spcAft>
              </a:pPr>
              <a:t>11/27/21</a:t>
            </a:fld>
            <a:endParaRPr lang="en-US" sz="1800">
              <a:solidFill>
                <a:prstClr val="black"/>
              </a:solidFill>
              <a:latin typeface="Calibri"/>
            </a:endParaRPr>
          </a:p>
        </p:txBody>
      </p:sp>
      <p:sp>
        <p:nvSpPr>
          <p:cNvPr id="6" name="Footer Placeholder 5"/>
          <p:cNvSpPr>
            <a:spLocks noGrp="1"/>
          </p:cNvSpPr>
          <p:nvPr>
            <p:ph type="ftr" sz="quarter" idx="11"/>
          </p:nvPr>
        </p:nvSpPr>
        <p:spPr>
          <a:xfrm>
            <a:off x="3514725" y="6356351"/>
            <a:ext cx="3257550" cy="365125"/>
          </a:xfrm>
          <a:prstGeom prst="rect">
            <a:avLst/>
          </a:prstGeom>
        </p:spPr>
        <p:txBody>
          <a:bodyPr/>
          <a:lstStyle/>
          <a:p>
            <a:pPr defTabSz="457200" fontAlgn="auto">
              <a:spcBef>
                <a:spcPts val="0"/>
              </a:spcBef>
              <a:spcAft>
                <a:spcPts val="0"/>
              </a:spcAft>
            </a:pPr>
            <a:endParaRPr lang="en-US" sz="1800">
              <a:solidFill>
                <a:prstClr val="black"/>
              </a:solidFill>
              <a:latin typeface="Calibri"/>
            </a:endParaRPr>
          </a:p>
        </p:txBody>
      </p:sp>
      <p:sp>
        <p:nvSpPr>
          <p:cNvPr id="7" name="Slide Number Placeholder 6"/>
          <p:cNvSpPr>
            <a:spLocks noGrp="1"/>
          </p:cNvSpPr>
          <p:nvPr>
            <p:ph type="sldNum" sz="quarter" idx="12"/>
          </p:nvPr>
        </p:nvSpPr>
        <p:spPr>
          <a:xfrm>
            <a:off x="7372350" y="6356351"/>
            <a:ext cx="2400300" cy="365125"/>
          </a:xfrm>
          <a:prstGeom prst="rect">
            <a:avLst/>
          </a:prstGeom>
        </p:spPr>
        <p:txBody>
          <a:bodyPr/>
          <a:lstStyle/>
          <a:p>
            <a:pPr defTabSz="457200" fontAlgn="auto">
              <a:spcBef>
                <a:spcPts val="0"/>
              </a:spcBef>
              <a:spcAft>
                <a:spcPts val="0"/>
              </a:spcAft>
            </a:pPr>
            <a:fld id="{5414FE40-7C70-7A48-90A1-39F00886BC2A}" type="slidenum">
              <a:rPr lang="en-US" sz="1800" smtClean="0">
                <a:solidFill>
                  <a:prstClr val="black"/>
                </a:solidFill>
                <a:latin typeface="Calibri"/>
              </a:rPr>
              <a:pPr defTabSz="457200" fontAlgn="auto">
                <a:spcBef>
                  <a:spcPts val="0"/>
                </a:spcBef>
                <a:spcAft>
                  <a:spcPts val="0"/>
                </a:spcAft>
              </a:pPr>
              <a:t>‹#›</a:t>
            </a:fld>
            <a:endParaRPr lang="en-US" sz="1800">
              <a:solidFill>
                <a:prstClr val="black"/>
              </a:solidFill>
              <a:latin typeface="Calibri"/>
            </a:endParaRPr>
          </a:p>
        </p:txBody>
      </p:sp>
    </p:spTree>
    <p:extLst>
      <p:ext uri="{BB962C8B-B14F-4D97-AF65-F5344CB8AC3E}">
        <p14:creationId xmlns:p14="http://schemas.microsoft.com/office/powerpoint/2010/main" val="27985884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14350" y="274638"/>
            <a:ext cx="92583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14350" y="1535113"/>
            <a:ext cx="4545212"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14350" y="2174875"/>
            <a:ext cx="4545212"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225654" y="1535113"/>
            <a:ext cx="454699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225654" y="2174875"/>
            <a:ext cx="454699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514350" y="6356351"/>
            <a:ext cx="2400300" cy="365125"/>
          </a:xfrm>
          <a:prstGeom prst="rect">
            <a:avLst/>
          </a:prstGeom>
        </p:spPr>
        <p:txBody>
          <a:bodyPr/>
          <a:lstStyle/>
          <a:p>
            <a:pPr defTabSz="457200" fontAlgn="auto">
              <a:spcBef>
                <a:spcPts val="0"/>
              </a:spcBef>
              <a:spcAft>
                <a:spcPts val="0"/>
              </a:spcAft>
            </a:pPr>
            <a:fld id="{A5A8622E-5985-4345-89D3-22E4B77F355E}" type="datetimeFigureOut">
              <a:rPr lang="en-US" sz="1800" smtClean="0">
                <a:solidFill>
                  <a:prstClr val="black"/>
                </a:solidFill>
                <a:latin typeface="Calibri"/>
              </a:rPr>
              <a:pPr defTabSz="457200" fontAlgn="auto">
                <a:spcBef>
                  <a:spcPts val="0"/>
                </a:spcBef>
                <a:spcAft>
                  <a:spcPts val="0"/>
                </a:spcAft>
              </a:pPr>
              <a:t>11/27/21</a:t>
            </a:fld>
            <a:endParaRPr lang="en-US" sz="1800">
              <a:solidFill>
                <a:prstClr val="black"/>
              </a:solidFill>
              <a:latin typeface="Calibri"/>
            </a:endParaRPr>
          </a:p>
        </p:txBody>
      </p:sp>
      <p:sp>
        <p:nvSpPr>
          <p:cNvPr id="8" name="Footer Placeholder 7"/>
          <p:cNvSpPr>
            <a:spLocks noGrp="1"/>
          </p:cNvSpPr>
          <p:nvPr>
            <p:ph type="ftr" sz="quarter" idx="11"/>
          </p:nvPr>
        </p:nvSpPr>
        <p:spPr>
          <a:xfrm>
            <a:off x="3514725" y="6356351"/>
            <a:ext cx="3257550" cy="365125"/>
          </a:xfrm>
          <a:prstGeom prst="rect">
            <a:avLst/>
          </a:prstGeom>
        </p:spPr>
        <p:txBody>
          <a:bodyPr/>
          <a:lstStyle/>
          <a:p>
            <a:pPr defTabSz="457200" fontAlgn="auto">
              <a:spcBef>
                <a:spcPts val="0"/>
              </a:spcBef>
              <a:spcAft>
                <a:spcPts val="0"/>
              </a:spcAft>
            </a:pPr>
            <a:endParaRPr lang="en-US" sz="1800">
              <a:solidFill>
                <a:prstClr val="black"/>
              </a:solidFill>
              <a:latin typeface="Calibri"/>
            </a:endParaRPr>
          </a:p>
        </p:txBody>
      </p:sp>
      <p:sp>
        <p:nvSpPr>
          <p:cNvPr id="9" name="Slide Number Placeholder 8"/>
          <p:cNvSpPr>
            <a:spLocks noGrp="1"/>
          </p:cNvSpPr>
          <p:nvPr>
            <p:ph type="sldNum" sz="quarter" idx="12"/>
          </p:nvPr>
        </p:nvSpPr>
        <p:spPr>
          <a:xfrm>
            <a:off x="7372350" y="6356351"/>
            <a:ext cx="2400300" cy="365125"/>
          </a:xfrm>
          <a:prstGeom prst="rect">
            <a:avLst/>
          </a:prstGeom>
        </p:spPr>
        <p:txBody>
          <a:bodyPr/>
          <a:lstStyle/>
          <a:p>
            <a:pPr defTabSz="457200" fontAlgn="auto">
              <a:spcBef>
                <a:spcPts val="0"/>
              </a:spcBef>
              <a:spcAft>
                <a:spcPts val="0"/>
              </a:spcAft>
            </a:pPr>
            <a:fld id="{5414FE40-7C70-7A48-90A1-39F00886BC2A}" type="slidenum">
              <a:rPr lang="en-US" sz="1800" smtClean="0">
                <a:solidFill>
                  <a:prstClr val="black"/>
                </a:solidFill>
                <a:latin typeface="Calibri"/>
              </a:rPr>
              <a:pPr defTabSz="457200" fontAlgn="auto">
                <a:spcBef>
                  <a:spcPts val="0"/>
                </a:spcBef>
                <a:spcAft>
                  <a:spcPts val="0"/>
                </a:spcAft>
              </a:pPr>
              <a:t>‹#›</a:t>
            </a:fld>
            <a:endParaRPr lang="en-US" sz="1800">
              <a:solidFill>
                <a:prstClr val="black"/>
              </a:solidFill>
              <a:latin typeface="Calibri"/>
            </a:endParaRPr>
          </a:p>
        </p:txBody>
      </p:sp>
    </p:spTree>
    <p:extLst>
      <p:ext uri="{BB962C8B-B14F-4D97-AF65-F5344CB8AC3E}">
        <p14:creationId xmlns:p14="http://schemas.microsoft.com/office/powerpoint/2010/main" val="18150371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14350" y="274638"/>
            <a:ext cx="92583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514350" y="6356351"/>
            <a:ext cx="2400300" cy="365125"/>
          </a:xfrm>
          <a:prstGeom prst="rect">
            <a:avLst/>
          </a:prstGeom>
        </p:spPr>
        <p:txBody>
          <a:bodyPr/>
          <a:lstStyle/>
          <a:p>
            <a:pPr defTabSz="457200" fontAlgn="auto">
              <a:spcBef>
                <a:spcPts val="0"/>
              </a:spcBef>
              <a:spcAft>
                <a:spcPts val="0"/>
              </a:spcAft>
            </a:pPr>
            <a:fld id="{A5A8622E-5985-4345-89D3-22E4B77F355E}" type="datetimeFigureOut">
              <a:rPr lang="en-US" sz="1800" smtClean="0">
                <a:solidFill>
                  <a:prstClr val="black"/>
                </a:solidFill>
                <a:latin typeface="Calibri"/>
              </a:rPr>
              <a:pPr defTabSz="457200" fontAlgn="auto">
                <a:spcBef>
                  <a:spcPts val="0"/>
                </a:spcBef>
                <a:spcAft>
                  <a:spcPts val="0"/>
                </a:spcAft>
              </a:pPr>
              <a:t>11/27/21</a:t>
            </a:fld>
            <a:endParaRPr lang="en-US" sz="1800">
              <a:solidFill>
                <a:prstClr val="black"/>
              </a:solidFill>
              <a:latin typeface="Calibri"/>
            </a:endParaRPr>
          </a:p>
        </p:txBody>
      </p:sp>
      <p:sp>
        <p:nvSpPr>
          <p:cNvPr id="4" name="Footer Placeholder 3"/>
          <p:cNvSpPr>
            <a:spLocks noGrp="1"/>
          </p:cNvSpPr>
          <p:nvPr>
            <p:ph type="ftr" sz="quarter" idx="11"/>
          </p:nvPr>
        </p:nvSpPr>
        <p:spPr>
          <a:xfrm>
            <a:off x="3514725" y="6356351"/>
            <a:ext cx="3257550" cy="365125"/>
          </a:xfrm>
          <a:prstGeom prst="rect">
            <a:avLst/>
          </a:prstGeom>
        </p:spPr>
        <p:txBody>
          <a:bodyPr/>
          <a:lstStyle/>
          <a:p>
            <a:pPr defTabSz="457200" fontAlgn="auto">
              <a:spcBef>
                <a:spcPts val="0"/>
              </a:spcBef>
              <a:spcAft>
                <a:spcPts val="0"/>
              </a:spcAft>
            </a:pPr>
            <a:endParaRPr lang="en-US" sz="1800">
              <a:solidFill>
                <a:prstClr val="black"/>
              </a:solidFill>
              <a:latin typeface="Calibri"/>
            </a:endParaRPr>
          </a:p>
        </p:txBody>
      </p:sp>
      <p:sp>
        <p:nvSpPr>
          <p:cNvPr id="5" name="Slide Number Placeholder 4"/>
          <p:cNvSpPr>
            <a:spLocks noGrp="1"/>
          </p:cNvSpPr>
          <p:nvPr>
            <p:ph type="sldNum" sz="quarter" idx="12"/>
          </p:nvPr>
        </p:nvSpPr>
        <p:spPr>
          <a:xfrm>
            <a:off x="7372350" y="6356351"/>
            <a:ext cx="2400300" cy="365125"/>
          </a:xfrm>
          <a:prstGeom prst="rect">
            <a:avLst/>
          </a:prstGeom>
        </p:spPr>
        <p:txBody>
          <a:bodyPr/>
          <a:lstStyle/>
          <a:p>
            <a:pPr defTabSz="457200" fontAlgn="auto">
              <a:spcBef>
                <a:spcPts val="0"/>
              </a:spcBef>
              <a:spcAft>
                <a:spcPts val="0"/>
              </a:spcAft>
            </a:pPr>
            <a:fld id="{5414FE40-7C70-7A48-90A1-39F00886BC2A}" type="slidenum">
              <a:rPr lang="en-US" sz="1800" smtClean="0">
                <a:solidFill>
                  <a:prstClr val="black"/>
                </a:solidFill>
                <a:latin typeface="Calibri"/>
              </a:rPr>
              <a:pPr defTabSz="457200" fontAlgn="auto">
                <a:spcBef>
                  <a:spcPts val="0"/>
                </a:spcBef>
                <a:spcAft>
                  <a:spcPts val="0"/>
                </a:spcAft>
              </a:pPr>
              <a:t>‹#›</a:t>
            </a:fld>
            <a:endParaRPr lang="en-US" sz="1800">
              <a:solidFill>
                <a:prstClr val="black"/>
              </a:solidFill>
              <a:latin typeface="Calibri"/>
            </a:endParaRPr>
          </a:p>
        </p:txBody>
      </p:sp>
    </p:spTree>
    <p:extLst>
      <p:ext uri="{BB962C8B-B14F-4D97-AF65-F5344CB8AC3E}">
        <p14:creationId xmlns:p14="http://schemas.microsoft.com/office/powerpoint/2010/main" val="37131364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14350" y="6356351"/>
            <a:ext cx="2400300" cy="365125"/>
          </a:xfrm>
          <a:prstGeom prst="rect">
            <a:avLst/>
          </a:prstGeom>
        </p:spPr>
        <p:txBody>
          <a:bodyPr/>
          <a:lstStyle/>
          <a:p>
            <a:pPr defTabSz="457200" fontAlgn="auto">
              <a:spcBef>
                <a:spcPts val="0"/>
              </a:spcBef>
              <a:spcAft>
                <a:spcPts val="0"/>
              </a:spcAft>
            </a:pPr>
            <a:fld id="{A5A8622E-5985-4345-89D3-22E4B77F355E}" type="datetimeFigureOut">
              <a:rPr lang="en-US" sz="1800" smtClean="0">
                <a:solidFill>
                  <a:prstClr val="black"/>
                </a:solidFill>
                <a:latin typeface="Calibri"/>
              </a:rPr>
              <a:pPr defTabSz="457200" fontAlgn="auto">
                <a:spcBef>
                  <a:spcPts val="0"/>
                </a:spcBef>
                <a:spcAft>
                  <a:spcPts val="0"/>
                </a:spcAft>
              </a:pPr>
              <a:t>11/27/21</a:t>
            </a:fld>
            <a:endParaRPr lang="en-US" sz="1800">
              <a:solidFill>
                <a:prstClr val="black"/>
              </a:solidFill>
              <a:latin typeface="Calibri"/>
            </a:endParaRPr>
          </a:p>
        </p:txBody>
      </p:sp>
      <p:sp>
        <p:nvSpPr>
          <p:cNvPr id="3" name="Footer Placeholder 2"/>
          <p:cNvSpPr>
            <a:spLocks noGrp="1"/>
          </p:cNvSpPr>
          <p:nvPr>
            <p:ph type="ftr" sz="quarter" idx="11"/>
          </p:nvPr>
        </p:nvSpPr>
        <p:spPr>
          <a:xfrm>
            <a:off x="3514725" y="6356351"/>
            <a:ext cx="3257550" cy="365125"/>
          </a:xfrm>
          <a:prstGeom prst="rect">
            <a:avLst/>
          </a:prstGeom>
        </p:spPr>
        <p:txBody>
          <a:bodyPr/>
          <a:lstStyle/>
          <a:p>
            <a:pPr defTabSz="457200" fontAlgn="auto">
              <a:spcBef>
                <a:spcPts val="0"/>
              </a:spcBef>
              <a:spcAft>
                <a:spcPts val="0"/>
              </a:spcAft>
            </a:pPr>
            <a:endParaRPr lang="en-US" sz="1800">
              <a:solidFill>
                <a:prstClr val="black"/>
              </a:solidFill>
              <a:latin typeface="Calibri"/>
            </a:endParaRPr>
          </a:p>
        </p:txBody>
      </p:sp>
      <p:sp>
        <p:nvSpPr>
          <p:cNvPr id="4" name="Slide Number Placeholder 3"/>
          <p:cNvSpPr>
            <a:spLocks noGrp="1"/>
          </p:cNvSpPr>
          <p:nvPr>
            <p:ph type="sldNum" sz="quarter" idx="12"/>
          </p:nvPr>
        </p:nvSpPr>
        <p:spPr>
          <a:xfrm>
            <a:off x="7372350" y="6356351"/>
            <a:ext cx="2400300" cy="365125"/>
          </a:xfrm>
          <a:prstGeom prst="rect">
            <a:avLst/>
          </a:prstGeom>
        </p:spPr>
        <p:txBody>
          <a:bodyPr/>
          <a:lstStyle/>
          <a:p>
            <a:pPr defTabSz="457200" fontAlgn="auto">
              <a:spcBef>
                <a:spcPts val="0"/>
              </a:spcBef>
              <a:spcAft>
                <a:spcPts val="0"/>
              </a:spcAft>
            </a:pPr>
            <a:fld id="{5414FE40-7C70-7A48-90A1-39F00886BC2A}" type="slidenum">
              <a:rPr lang="en-US" sz="1800" smtClean="0">
                <a:solidFill>
                  <a:prstClr val="black"/>
                </a:solidFill>
                <a:latin typeface="Calibri"/>
              </a:rPr>
              <a:pPr defTabSz="457200" fontAlgn="auto">
                <a:spcBef>
                  <a:spcPts val="0"/>
                </a:spcBef>
                <a:spcAft>
                  <a:spcPts val="0"/>
                </a:spcAft>
              </a:pPr>
              <a:t>‹#›</a:t>
            </a:fld>
            <a:endParaRPr lang="en-US" sz="1800">
              <a:solidFill>
                <a:prstClr val="black"/>
              </a:solidFill>
              <a:latin typeface="Calibri"/>
            </a:endParaRPr>
          </a:p>
        </p:txBody>
      </p:sp>
    </p:spTree>
    <p:extLst>
      <p:ext uri="{BB962C8B-B14F-4D97-AF65-F5344CB8AC3E}">
        <p14:creationId xmlns:p14="http://schemas.microsoft.com/office/powerpoint/2010/main" val="3215887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2602" y="4406907"/>
            <a:ext cx="874395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812602"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p:txBody>
          <a:bodyPr/>
          <a:lstStyle>
            <a:lvl1pPr>
              <a:defRPr>
                <a:latin typeface="Arial" pitchFamily="34" charset="0"/>
              </a:defRPr>
            </a:lvl1pPr>
          </a:lstStyle>
          <a:p>
            <a:pPr>
              <a:defRPr/>
            </a:pPr>
            <a:fld id="{2307F580-DFC9-4F01-AE0E-34F21A25AB08}" type="slidenum">
              <a:rPr lang="en-US"/>
              <a:pPr>
                <a:defRPr/>
              </a:pPr>
              <a:t>‹#›</a:t>
            </a:fld>
            <a:endParaRPr lang="en-US"/>
          </a:p>
        </p:txBody>
      </p:sp>
    </p:spTree>
    <p:extLst>
      <p:ext uri="{BB962C8B-B14F-4D97-AF65-F5344CB8AC3E}">
        <p14:creationId xmlns:p14="http://schemas.microsoft.com/office/powerpoint/2010/main" val="19117973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1" y="273050"/>
            <a:ext cx="3384352"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021931" y="273051"/>
            <a:ext cx="5750719"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14351" y="1435101"/>
            <a:ext cx="3384352"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514350" y="6356351"/>
            <a:ext cx="2400300" cy="365125"/>
          </a:xfrm>
          <a:prstGeom prst="rect">
            <a:avLst/>
          </a:prstGeom>
        </p:spPr>
        <p:txBody>
          <a:bodyPr/>
          <a:lstStyle/>
          <a:p>
            <a:pPr defTabSz="457200" fontAlgn="auto">
              <a:spcBef>
                <a:spcPts val="0"/>
              </a:spcBef>
              <a:spcAft>
                <a:spcPts val="0"/>
              </a:spcAft>
            </a:pPr>
            <a:fld id="{A5A8622E-5985-4345-89D3-22E4B77F355E}" type="datetimeFigureOut">
              <a:rPr lang="en-US" sz="1800" smtClean="0">
                <a:solidFill>
                  <a:prstClr val="black"/>
                </a:solidFill>
                <a:latin typeface="Calibri"/>
              </a:rPr>
              <a:pPr defTabSz="457200" fontAlgn="auto">
                <a:spcBef>
                  <a:spcPts val="0"/>
                </a:spcBef>
                <a:spcAft>
                  <a:spcPts val="0"/>
                </a:spcAft>
              </a:pPr>
              <a:t>11/27/21</a:t>
            </a:fld>
            <a:endParaRPr lang="en-US" sz="1800">
              <a:solidFill>
                <a:prstClr val="black"/>
              </a:solidFill>
              <a:latin typeface="Calibri"/>
            </a:endParaRPr>
          </a:p>
        </p:txBody>
      </p:sp>
      <p:sp>
        <p:nvSpPr>
          <p:cNvPr id="6" name="Footer Placeholder 5"/>
          <p:cNvSpPr>
            <a:spLocks noGrp="1"/>
          </p:cNvSpPr>
          <p:nvPr>
            <p:ph type="ftr" sz="quarter" idx="11"/>
          </p:nvPr>
        </p:nvSpPr>
        <p:spPr>
          <a:xfrm>
            <a:off x="3514725" y="6356351"/>
            <a:ext cx="3257550" cy="365125"/>
          </a:xfrm>
          <a:prstGeom prst="rect">
            <a:avLst/>
          </a:prstGeom>
        </p:spPr>
        <p:txBody>
          <a:bodyPr/>
          <a:lstStyle/>
          <a:p>
            <a:pPr defTabSz="457200" fontAlgn="auto">
              <a:spcBef>
                <a:spcPts val="0"/>
              </a:spcBef>
              <a:spcAft>
                <a:spcPts val="0"/>
              </a:spcAft>
            </a:pPr>
            <a:endParaRPr lang="en-US" sz="1800">
              <a:solidFill>
                <a:prstClr val="black"/>
              </a:solidFill>
              <a:latin typeface="Calibri"/>
            </a:endParaRPr>
          </a:p>
        </p:txBody>
      </p:sp>
      <p:sp>
        <p:nvSpPr>
          <p:cNvPr id="7" name="Slide Number Placeholder 6"/>
          <p:cNvSpPr>
            <a:spLocks noGrp="1"/>
          </p:cNvSpPr>
          <p:nvPr>
            <p:ph type="sldNum" sz="quarter" idx="12"/>
          </p:nvPr>
        </p:nvSpPr>
        <p:spPr>
          <a:xfrm>
            <a:off x="7372350" y="6356351"/>
            <a:ext cx="2400300" cy="365125"/>
          </a:xfrm>
          <a:prstGeom prst="rect">
            <a:avLst/>
          </a:prstGeom>
        </p:spPr>
        <p:txBody>
          <a:bodyPr/>
          <a:lstStyle/>
          <a:p>
            <a:pPr defTabSz="457200" fontAlgn="auto">
              <a:spcBef>
                <a:spcPts val="0"/>
              </a:spcBef>
              <a:spcAft>
                <a:spcPts val="0"/>
              </a:spcAft>
            </a:pPr>
            <a:fld id="{5414FE40-7C70-7A48-90A1-39F00886BC2A}" type="slidenum">
              <a:rPr lang="en-US" sz="1800" smtClean="0">
                <a:solidFill>
                  <a:prstClr val="black"/>
                </a:solidFill>
                <a:latin typeface="Calibri"/>
              </a:rPr>
              <a:pPr defTabSz="457200" fontAlgn="auto">
                <a:spcBef>
                  <a:spcPts val="0"/>
                </a:spcBef>
                <a:spcAft>
                  <a:spcPts val="0"/>
                </a:spcAft>
              </a:pPr>
              <a:t>‹#›</a:t>
            </a:fld>
            <a:endParaRPr lang="en-US" sz="1800">
              <a:solidFill>
                <a:prstClr val="black"/>
              </a:solidFill>
              <a:latin typeface="Calibri"/>
            </a:endParaRPr>
          </a:p>
        </p:txBody>
      </p:sp>
    </p:spTree>
    <p:extLst>
      <p:ext uri="{BB962C8B-B14F-4D97-AF65-F5344CB8AC3E}">
        <p14:creationId xmlns:p14="http://schemas.microsoft.com/office/powerpoint/2010/main" val="14149151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6324" y="4800600"/>
            <a:ext cx="6172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016324" y="612775"/>
            <a:ext cx="6172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016324" y="5367338"/>
            <a:ext cx="6172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514350" y="6356351"/>
            <a:ext cx="2400300" cy="365125"/>
          </a:xfrm>
          <a:prstGeom prst="rect">
            <a:avLst/>
          </a:prstGeom>
        </p:spPr>
        <p:txBody>
          <a:bodyPr/>
          <a:lstStyle/>
          <a:p>
            <a:pPr defTabSz="457200" fontAlgn="auto">
              <a:spcBef>
                <a:spcPts val="0"/>
              </a:spcBef>
              <a:spcAft>
                <a:spcPts val="0"/>
              </a:spcAft>
            </a:pPr>
            <a:fld id="{A5A8622E-5985-4345-89D3-22E4B77F355E}" type="datetimeFigureOut">
              <a:rPr lang="en-US" sz="1800" smtClean="0">
                <a:solidFill>
                  <a:prstClr val="black"/>
                </a:solidFill>
                <a:latin typeface="Calibri"/>
              </a:rPr>
              <a:pPr defTabSz="457200" fontAlgn="auto">
                <a:spcBef>
                  <a:spcPts val="0"/>
                </a:spcBef>
                <a:spcAft>
                  <a:spcPts val="0"/>
                </a:spcAft>
              </a:pPr>
              <a:t>11/27/21</a:t>
            </a:fld>
            <a:endParaRPr lang="en-US" sz="1800">
              <a:solidFill>
                <a:prstClr val="black"/>
              </a:solidFill>
              <a:latin typeface="Calibri"/>
            </a:endParaRPr>
          </a:p>
        </p:txBody>
      </p:sp>
      <p:sp>
        <p:nvSpPr>
          <p:cNvPr id="6" name="Footer Placeholder 5"/>
          <p:cNvSpPr>
            <a:spLocks noGrp="1"/>
          </p:cNvSpPr>
          <p:nvPr>
            <p:ph type="ftr" sz="quarter" idx="11"/>
          </p:nvPr>
        </p:nvSpPr>
        <p:spPr>
          <a:xfrm>
            <a:off x="3514725" y="6356351"/>
            <a:ext cx="3257550" cy="365125"/>
          </a:xfrm>
          <a:prstGeom prst="rect">
            <a:avLst/>
          </a:prstGeom>
        </p:spPr>
        <p:txBody>
          <a:bodyPr/>
          <a:lstStyle/>
          <a:p>
            <a:pPr defTabSz="457200" fontAlgn="auto">
              <a:spcBef>
                <a:spcPts val="0"/>
              </a:spcBef>
              <a:spcAft>
                <a:spcPts val="0"/>
              </a:spcAft>
            </a:pPr>
            <a:endParaRPr lang="en-US" sz="1800">
              <a:solidFill>
                <a:prstClr val="black"/>
              </a:solidFill>
              <a:latin typeface="Calibri"/>
            </a:endParaRPr>
          </a:p>
        </p:txBody>
      </p:sp>
      <p:sp>
        <p:nvSpPr>
          <p:cNvPr id="7" name="Slide Number Placeholder 6"/>
          <p:cNvSpPr>
            <a:spLocks noGrp="1"/>
          </p:cNvSpPr>
          <p:nvPr>
            <p:ph type="sldNum" sz="quarter" idx="12"/>
          </p:nvPr>
        </p:nvSpPr>
        <p:spPr>
          <a:xfrm>
            <a:off x="7372350" y="6356351"/>
            <a:ext cx="2400300" cy="365125"/>
          </a:xfrm>
          <a:prstGeom prst="rect">
            <a:avLst/>
          </a:prstGeom>
        </p:spPr>
        <p:txBody>
          <a:bodyPr/>
          <a:lstStyle/>
          <a:p>
            <a:pPr defTabSz="457200" fontAlgn="auto">
              <a:spcBef>
                <a:spcPts val="0"/>
              </a:spcBef>
              <a:spcAft>
                <a:spcPts val="0"/>
              </a:spcAft>
            </a:pPr>
            <a:fld id="{5414FE40-7C70-7A48-90A1-39F00886BC2A}" type="slidenum">
              <a:rPr lang="en-US" sz="1800" smtClean="0">
                <a:solidFill>
                  <a:prstClr val="black"/>
                </a:solidFill>
                <a:latin typeface="Calibri"/>
              </a:rPr>
              <a:pPr defTabSz="457200" fontAlgn="auto">
                <a:spcBef>
                  <a:spcPts val="0"/>
                </a:spcBef>
                <a:spcAft>
                  <a:spcPts val="0"/>
                </a:spcAft>
              </a:pPr>
              <a:t>‹#›</a:t>
            </a:fld>
            <a:endParaRPr lang="en-US" sz="1800">
              <a:solidFill>
                <a:prstClr val="black"/>
              </a:solidFill>
              <a:latin typeface="Calibri"/>
            </a:endParaRPr>
          </a:p>
        </p:txBody>
      </p:sp>
    </p:spTree>
    <p:extLst>
      <p:ext uri="{BB962C8B-B14F-4D97-AF65-F5344CB8AC3E}">
        <p14:creationId xmlns:p14="http://schemas.microsoft.com/office/powerpoint/2010/main" val="10623982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14350" y="274638"/>
            <a:ext cx="92583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514350" y="1600201"/>
            <a:ext cx="92583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514350" y="6356351"/>
            <a:ext cx="2400300" cy="365125"/>
          </a:xfrm>
          <a:prstGeom prst="rect">
            <a:avLst/>
          </a:prstGeom>
        </p:spPr>
        <p:txBody>
          <a:bodyPr/>
          <a:lstStyle/>
          <a:p>
            <a:pPr defTabSz="457200" fontAlgn="auto">
              <a:spcBef>
                <a:spcPts val="0"/>
              </a:spcBef>
              <a:spcAft>
                <a:spcPts val="0"/>
              </a:spcAft>
            </a:pPr>
            <a:fld id="{A5A8622E-5985-4345-89D3-22E4B77F355E}" type="datetimeFigureOut">
              <a:rPr lang="en-US" sz="1800" smtClean="0">
                <a:solidFill>
                  <a:prstClr val="black"/>
                </a:solidFill>
                <a:latin typeface="Calibri"/>
              </a:rPr>
              <a:pPr defTabSz="457200" fontAlgn="auto">
                <a:spcBef>
                  <a:spcPts val="0"/>
                </a:spcBef>
                <a:spcAft>
                  <a:spcPts val="0"/>
                </a:spcAft>
              </a:pPr>
              <a:t>11/27/21</a:t>
            </a:fld>
            <a:endParaRPr lang="en-US" sz="1800">
              <a:solidFill>
                <a:prstClr val="black"/>
              </a:solidFill>
              <a:latin typeface="Calibri"/>
            </a:endParaRPr>
          </a:p>
        </p:txBody>
      </p:sp>
      <p:sp>
        <p:nvSpPr>
          <p:cNvPr id="5" name="Footer Placeholder 4"/>
          <p:cNvSpPr>
            <a:spLocks noGrp="1"/>
          </p:cNvSpPr>
          <p:nvPr>
            <p:ph type="ftr" sz="quarter" idx="11"/>
          </p:nvPr>
        </p:nvSpPr>
        <p:spPr>
          <a:xfrm>
            <a:off x="3514725" y="6356351"/>
            <a:ext cx="3257550" cy="365125"/>
          </a:xfrm>
          <a:prstGeom prst="rect">
            <a:avLst/>
          </a:prstGeom>
        </p:spPr>
        <p:txBody>
          <a:bodyPr/>
          <a:lstStyle/>
          <a:p>
            <a:pPr defTabSz="457200" fontAlgn="auto">
              <a:spcBef>
                <a:spcPts val="0"/>
              </a:spcBef>
              <a:spcAft>
                <a:spcPts val="0"/>
              </a:spcAft>
            </a:pPr>
            <a:endParaRPr lang="en-US" sz="1800">
              <a:solidFill>
                <a:prstClr val="black"/>
              </a:solidFill>
              <a:latin typeface="Calibri"/>
            </a:endParaRPr>
          </a:p>
        </p:txBody>
      </p:sp>
      <p:sp>
        <p:nvSpPr>
          <p:cNvPr id="6" name="Slide Number Placeholder 5"/>
          <p:cNvSpPr>
            <a:spLocks noGrp="1"/>
          </p:cNvSpPr>
          <p:nvPr>
            <p:ph type="sldNum" sz="quarter" idx="12"/>
          </p:nvPr>
        </p:nvSpPr>
        <p:spPr>
          <a:xfrm>
            <a:off x="7372350" y="6356351"/>
            <a:ext cx="2400300" cy="365125"/>
          </a:xfrm>
          <a:prstGeom prst="rect">
            <a:avLst/>
          </a:prstGeom>
        </p:spPr>
        <p:txBody>
          <a:bodyPr/>
          <a:lstStyle/>
          <a:p>
            <a:pPr defTabSz="457200" fontAlgn="auto">
              <a:spcBef>
                <a:spcPts val="0"/>
              </a:spcBef>
              <a:spcAft>
                <a:spcPts val="0"/>
              </a:spcAft>
            </a:pPr>
            <a:fld id="{5414FE40-7C70-7A48-90A1-39F00886BC2A}" type="slidenum">
              <a:rPr lang="en-US" sz="1800" smtClean="0">
                <a:solidFill>
                  <a:prstClr val="black"/>
                </a:solidFill>
                <a:latin typeface="Calibri"/>
              </a:rPr>
              <a:pPr defTabSz="457200" fontAlgn="auto">
                <a:spcBef>
                  <a:spcPts val="0"/>
                </a:spcBef>
                <a:spcAft>
                  <a:spcPts val="0"/>
                </a:spcAft>
              </a:pPr>
              <a:t>‹#›</a:t>
            </a:fld>
            <a:endParaRPr lang="en-US" sz="1800">
              <a:solidFill>
                <a:prstClr val="black"/>
              </a:solidFill>
              <a:latin typeface="Calibri"/>
            </a:endParaRPr>
          </a:p>
        </p:txBody>
      </p:sp>
    </p:spTree>
    <p:extLst>
      <p:ext uri="{BB962C8B-B14F-4D97-AF65-F5344CB8AC3E}">
        <p14:creationId xmlns:p14="http://schemas.microsoft.com/office/powerpoint/2010/main" val="11978912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58075" y="274639"/>
            <a:ext cx="2314575"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514350" y="274639"/>
            <a:ext cx="6772275"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514350" y="6356351"/>
            <a:ext cx="2400300" cy="365125"/>
          </a:xfrm>
          <a:prstGeom prst="rect">
            <a:avLst/>
          </a:prstGeom>
        </p:spPr>
        <p:txBody>
          <a:bodyPr/>
          <a:lstStyle/>
          <a:p>
            <a:pPr defTabSz="457200" fontAlgn="auto">
              <a:spcBef>
                <a:spcPts val="0"/>
              </a:spcBef>
              <a:spcAft>
                <a:spcPts val="0"/>
              </a:spcAft>
            </a:pPr>
            <a:fld id="{A5A8622E-5985-4345-89D3-22E4B77F355E}" type="datetimeFigureOut">
              <a:rPr lang="en-US" sz="1800" smtClean="0">
                <a:solidFill>
                  <a:prstClr val="black"/>
                </a:solidFill>
                <a:latin typeface="Calibri"/>
              </a:rPr>
              <a:pPr defTabSz="457200" fontAlgn="auto">
                <a:spcBef>
                  <a:spcPts val="0"/>
                </a:spcBef>
                <a:spcAft>
                  <a:spcPts val="0"/>
                </a:spcAft>
              </a:pPr>
              <a:t>11/27/21</a:t>
            </a:fld>
            <a:endParaRPr lang="en-US" sz="1800">
              <a:solidFill>
                <a:prstClr val="black"/>
              </a:solidFill>
              <a:latin typeface="Calibri"/>
            </a:endParaRPr>
          </a:p>
        </p:txBody>
      </p:sp>
      <p:sp>
        <p:nvSpPr>
          <p:cNvPr id="5" name="Footer Placeholder 4"/>
          <p:cNvSpPr>
            <a:spLocks noGrp="1"/>
          </p:cNvSpPr>
          <p:nvPr>
            <p:ph type="ftr" sz="quarter" idx="11"/>
          </p:nvPr>
        </p:nvSpPr>
        <p:spPr>
          <a:xfrm>
            <a:off x="3514725" y="6356351"/>
            <a:ext cx="3257550" cy="365125"/>
          </a:xfrm>
          <a:prstGeom prst="rect">
            <a:avLst/>
          </a:prstGeom>
        </p:spPr>
        <p:txBody>
          <a:bodyPr/>
          <a:lstStyle/>
          <a:p>
            <a:pPr defTabSz="457200" fontAlgn="auto">
              <a:spcBef>
                <a:spcPts val="0"/>
              </a:spcBef>
              <a:spcAft>
                <a:spcPts val="0"/>
              </a:spcAft>
            </a:pPr>
            <a:endParaRPr lang="en-US" sz="1800">
              <a:solidFill>
                <a:prstClr val="black"/>
              </a:solidFill>
              <a:latin typeface="Calibri"/>
            </a:endParaRPr>
          </a:p>
        </p:txBody>
      </p:sp>
      <p:sp>
        <p:nvSpPr>
          <p:cNvPr id="6" name="Slide Number Placeholder 5"/>
          <p:cNvSpPr>
            <a:spLocks noGrp="1"/>
          </p:cNvSpPr>
          <p:nvPr>
            <p:ph type="sldNum" sz="quarter" idx="12"/>
          </p:nvPr>
        </p:nvSpPr>
        <p:spPr>
          <a:xfrm>
            <a:off x="7372350" y="6356351"/>
            <a:ext cx="2400300" cy="365125"/>
          </a:xfrm>
          <a:prstGeom prst="rect">
            <a:avLst/>
          </a:prstGeom>
        </p:spPr>
        <p:txBody>
          <a:bodyPr/>
          <a:lstStyle/>
          <a:p>
            <a:pPr defTabSz="457200" fontAlgn="auto">
              <a:spcBef>
                <a:spcPts val="0"/>
              </a:spcBef>
              <a:spcAft>
                <a:spcPts val="0"/>
              </a:spcAft>
            </a:pPr>
            <a:fld id="{5414FE40-7C70-7A48-90A1-39F00886BC2A}" type="slidenum">
              <a:rPr lang="en-US" sz="1800" smtClean="0">
                <a:solidFill>
                  <a:prstClr val="black"/>
                </a:solidFill>
                <a:latin typeface="Calibri"/>
              </a:rPr>
              <a:pPr defTabSz="457200" fontAlgn="auto">
                <a:spcBef>
                  <a:spcPts val="0"/>
                </a:spcBef>
                <a:spcAft>
                  <a:spcPts val="0"/>
                </a:spcAft>
              </a:pPr>
              <a:t>‹#›</a:t>
            </a:fld>
            <a:endParaRPr lang="en-US" sz="1800">
              <a:solidFill>
                <a:prstClr val="black"/>
              </a:solidFill>
              <a:latin typeface="Calibri"/>
            </a:endParaRPr>
          </a:p>
        </p:txBody>
      </p:sp>
    </p:spTree>
    <p:extLst>
      <p:ext uri="{BB962C8B-B14F-4D97-AF65-F5344CB8AC3E}">
        <p14:creationId xmlns:p14="http://schemas.microsoft.com/office/powerpoint/2010/main" val="8842421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64331" y="1484338"/>
            <a:ext cx="9558338" cy="1368425"/>
          </a:xfrm>
        </p:spPr>
        <p:txBody>
          <a:bodyPr/>
          <a:lstStyle>
            <a:lvl1pPr>
              <a:defRPr/>
            </a:lvl1pPr>
          </a:lstStyle>
          <a:p>
            <a:pPr lvl="0"/>
            <a:r>
              <a:rPr lang="en-GB" noProof="0"/>
              <a:t>Click to edit Master title style</a:t>
            </a:r>
            <a:endParaRPr lang="en-US" noProof="0"/>
          </a:p>
        </p:txBody>
      </p:sp>
      <p:sp>
        <p:nvSpPr>
          <p:cNvPr id="4099" name="Rectangle 3"/>
          <p:cNvSpPr>
            <a:spLocks noGrp="1" noChangeArrowheads="1"/>
          </p:cNvSpPr>
          <p:nvPr>
            <p:ph type="subTitle" idx="1"/>
          </p:nvPr>
        </p:nvSpPr>
        <p:spPr>
          <a:xfrm>
            <a:off x="364331" y="3068638"/>
            <a:ext cx="9558338" cy="3097212"/>
          </a:xfrm>
        </p:spPr>
        <p:txBody>
          <a:bodyPr/>
          <a:lstStyle>
            <a:lvl1pPr marL="0" indent="0">
              <a:buFontTx/>
              <a:buNone/>
              <a:defRPr/>
            </a:lvl1pPr>
          </a:lstStyle>
          <a:p>
            <a:pPr lvl="0"/>
            <a:r>
              <a:rPr lang="en-GB" noProof="0"/>
              <a:t>Click to edit Master subtitle style</a:t>
            </a:r>
            <a:endParaRPr lang="en-US" noProof="0"/>
          </a:p>
        </p:txBody>
      </p:sp>
      <p:sp>
        <p:nvSpPr>
          <p:cNvPr id="4105" name="Rectangle 9"/>
          <p:cNvSpPr>
            <a:spLocks noGrp="1" noChangeArrowheads="1"/>
          </p:cNvSpPr>
          <p:nvPr>
            <p:ph type="ftr" sz="quarter" idx="3"/>
          </p:nvPr>
        </p:nvSpPr>
        <p:spPr bwMode="auto">
          <a:xfrm>
            <a:off x="364331" y="6245225"/>
            <a:ext cx="9558338"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1400"/>
            </a:lvl1pPr>
          </a:lstStyle>
          <a:p>
            <a:pPr fontAlgn="auto">
              <a:spcBef>
                <a:spcPts val="0"/>
              </a:spcBef>
              <a:spcAft>
                <a:spcPts val="0"/>
              </a:spcAft>
            </a:pPr>
            <a:endParaRPr lang="en-GB" dirty="0">
              <a:solidFill>
                <a:srgbClr val="000000"/>
              </a:solidFill>
              <a:latin typeface="Arial"/>
            </a:endParaRPr>
          </a:p>
        </p:txBody>
      </p:sp>
      <p:pic>
        <p:nvPicPr>
          <p:cNvPr id="4113" name="Picture 17" descr="MidBlue102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287000"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29709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Slide Number Placeholder 3"/>
          <p:cNvSpPr>
            <a:spLocks noGrp="1"/>
          </p:cNvSpPr>
          <p:nvPr>
            <p:ph type="sldNum" sz="quarter" idx="10"/>
          </p:nvPr>
        </p:nvSpPr>
        <p:spPr/>
        <p:txBody>
          <a:bodyPr/>
          <a:lstStyle>
            <a:lvl1pPr>
              <a:defRPr/>
            </a:lvl1pPr>
          </a:lstStyle>
          <a:p>
            <a:fld id="{AFD0DEC7-1802-4BA0-B3EA-66FD63D9A5C4}"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17509069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2602" y="4407117"/>
            <a:ext cx="8743950" cy="1362075"/>
          </a:xfrm>
        </p:spPr>
        <p:txBody>
          <a:bodyPr/>
          <a:lstStyle>
            <a:lvl1pPr algn="l">
              <a:defRPr sz="4000" b="1" cap="all"/>
            </a:lvl1pPr>
          </a:lstStyle>
          <a:p>
            <a:r>
              <a:rPr lang="en-GB"/>
              <a:t>Click to edit Master title style</a:t>
            </a:r>
          </a:p>
        </p:txBody>
      </p:sp>
      <p:sp>
        <p:nvSpPr>
          <p:cNvPr id="3" name="Text Placeholder 2"/>
          <p:cNvSpPr>
            <a:spLocks noGrp="1"/>
          </p:cNvSpPr>
          <p:nvPr>
            <p:ph type="body" idx="1"/>
          </p:nvPr>
        </p:nvSpPr>
        <p:spPr>
          <a:xfrm>
            <a:off x="812602"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Slide Number Placeholder 3"/>
          <p:cNvSpPr>
            <a:spLocks noGrp="1"/>
          </p:cNvSpPr>
          <p:nvPr>
            <p:ph type="sldNum" sz="quarter" idx="10"/>
          </p:nvPr>
        </p:nvSpPr>
        <p:spPr/>
        <p:txBody>
          <a:bodyPr/>
          <a:lstStyle>
            <a:lvl1pPr>
              <a:defRPr/>
            </a:lvl1pPr>
          </a:lstStyle>
          <a:p>
            <a:fld id="{AFD0DEC7-1802-4BA0-B3EA-66FD63D9A5C4}"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338224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371481" y="2708298"/>
            <a:ext cx="4689872"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5232797" y="2708298"/>
            <a:ext cx="4689872"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Slide Number Placeholder 4"/>
          <p:cNvSpPr>
            <a:spLocks noGrp="1"/>
          </p:cNvSpPr>
          <p:nvPr>
            <p:ph type="sldNum" sz="quarter" idx="10"/>
          </p:nvPr>
        </p:nvSpPr>
        <p:spPr/>
        <p:txBody>
          <a:bodyPr/>
          <a:lstStyle>
            <a:lvl1pPr>
              <a:defRPr/>
            </a:lvl1pPr>
          </a:lstStyle>
          <a:p>
            <a:fld id="{AFD0DEC7-1802-4BA0-B3EA-66FD63D9A5C4}"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14231405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14350" y="274638"/>
            <a:ext cx="9258300" cy="1143000"/>
          </a:xfrm>
        </p:spPr>
        <p:txBody>
          <a:bodyPr/>
          <a:lstStyle>
            <a:lvl1pPr>
              <a:defRPr/>
            </a:lvl1pPr>
          </a:lstStyle>
          <a:p>
            <a:r>
              <a:rPr lang="en-GB"/>
              <a:t>Click to edit Master title style</a:t>
            </a:r>
          </a:p>
        </p:txBody>
      </p:sp>
      <p:sp>
        <p:nvSpPr>
          <p:cNvPr id="3" name="Text Placeholder 2"/>
          <p:cNvSpPr>
            <a:spLocks noGrp="1"/>
          </p:cNvSpPr>
          <p:nvPr>
            <p:ph type="body" idx="1"/>
          </p:nvPr>
        </p:nvSpPr>
        <p:spPr>
          <a:xfrm>
            <a:off x="514350" y="1535113"/>
            <a:ext cx="45452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514350" y="2174875"/>
            <a:ext cx="45452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5225775" y="1535113"/>
            <a:ext cx="45469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225775" y="2174875"/>
            <a:ext cx="45469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Slide Number Placeholder 6"/>
          <p:cNvSpPr>
            <a:spLocks noGrp="1"/>
          </p:cNvSpPr>
          <p:nvPr>
            <p:ph type="sldNum" sz="quarter" idx="10"/>
          </p:nvPr>
        </p:nvSpPr>
        <p:spPr/>
        <p:txBody>
          <a:bodyPr/>
          <a:lstStyle>
            <a:lvl1pPr>
              <a:defRPr/>
            </a:lvl1pPr>
          </a:lstStyle>
          <a:p>
            <a:fld id="{AFD0DEC7-1802-4BA0-B3EA-66FD63D9A5C4}"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22420175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Slide Number Placeholder 2"/>
          <p:cNvSpPr>
            <a:spLocks noGrp="1"/>
          </p:cNvSpPr>
          <p:nvPr>
            <p:ph type="sldNum" sz="quarter" idx="10"/>
          </p:nvPr>
        </p:nvSpPr>
        <p:spPr/>
        <p:txBody>
          <a:bodyPr/>
          <a:lstStyle>
            <a:lvl1pPr>
              <a:defRPr/>
            </a:lvl1pPr>
          </a:lstStyle>
          <a:p>
            <a:fld id="{AFD0DEC7-1802-4BA0-B3EA-66FD63D9A5C4}"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860945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71479" y="2708275"/>
            <a:ext cx="4689872"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32797" y="2708275"/>
            <a:ext cx="4689872"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p:txBody>
          <a:bodyPr/>
          <a:lstStyle>
            <a:lvl1pPr>
              <a:defRPr>
                <a:latin typeface="Arial" pitchFamily="34" charset="0"/>
              </a:defRPr>
            </a:lvl1pPr>
          </a:lstStyle>
          <a:p>
            <a:pPr>
              <a:defRPr/>
            </a:pPr>
            <a:fld id="{3546B9CD-9797-4A33-A6E5-B2F84ACAB752}" type="slidenum">
              <a:rPr lang="en-US"/>
              <a:pPr>
                <a:defRPr/>
              </a:pPr>
              <a:t>‹#›</a:t>
            </a:fld>
            <a:endParaRPr lang="en-US"/>
          </a:p>
        </p:txBody>
      </p:sp>
    </p:spTree>
    <p:extLst>
      <p:ext uri="{BB962C8B-B14F-4D97-AF65-F5344CB8AC3E}">
        <p14:creationId xmlns:p14="http://schemas.microsoft.com/office/powerpoint/2010/main" val="17064485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AFD0DEC7-1802-4BA0-B3EA-66FD63D9A5C4}"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29730126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5" y="273050"/>
            <a:ext cx="3384352" cy="1162050"/>
          </a:xfrm>
        </p:spPr>
        <p:txBody>
          <a:bodyPr anchor="b"/>
          <a:lstStyle>
            <a:lvl1pPr algn="l">
              <a:defRPr sz="2000" b="1"/>
            </a:lvl1pPr>
          </a:lstStyle>
          <a:p>
            <a:r>
              <a:rPr lang="en-GB"/>
              <a:t>Click to edit Master title style</a:t>
            </a:r>
          </a:p>
        </p:txBody>
      </p:sp>
      <p:sp>
        <p:nvSpPr>
          <p:cNvPr id="3" name="Content Placeholder 2"/>
          <p:cNvSpPr>
            <a:spLocks noGrp="1"/>
          </p:cNvSpPr>
          <p:nvPr>
            <p:ph idx="1"/>
          </p:nvPr>
        </p:nvSpPr>
        <p:spPr>
          <a:xfrm>
            <a:off x="4021931" y="273072"/>
            <a:ext cx="575071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514355" y="1435103"/>
            <a:ext cx="338435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Slide Number Placeholder 4"/>
          <p:cNvSpPr>
            <a:spLocks noGrp="1"/>
          </p:cNvSpPr>
          <p:nvPr>
            <p:ph type="sldNum" sz="quarter" idx="10"/>
          </p:nvPr>
        </p:nvSpPr>
        <p:spPr/>
        <p:txBody>
          <a:bodyPr/>
          <a:lstStyle>
            <a:lvl1pPr>
              <a:defRPr/>
            </a:lvl1pPr>
          </a:lstStyle>
          <a:p>
            <a:fld id="{AFD0DEC7-1802-4BA0-B3EA-66FD63D9A5C4}"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2638964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6324" y="4800600"/>
            <a:ext cx="6172200" cy="566738"/>
          </a:xfrm>
        </p:spPr>
        <p:txBody>
          <a:bodyPr anchor="b"/>
          <a:lstStyle>
            <a:lvl1pPr algn="l">
              <a:defRPr sz="2000" b="1"/>
            </a:lvl1pPr>
          </a:lstStyle>
          <a:p>
            <a:r>
              <a:rPr lang="en-GB"/>
              <a:t>Click to edit Master title style</a:t>
            </a:r>
          </a:p>
        </p:txBody>
      </p:sp>
      <p:sp>
        <p:nvSpPr>
          <p:cNvPr id="3" name="Picture Placeholder 2"/>
          <p:cNvSpPr>
            <a:spLocks noGrp="1"/>
          </p:cNvSpPr>
          <p:nvPr>
            <p:ph type="pic" idx="1"/>
          </p:nvPr>
        </p:nvSpPr>
        <p:spPr>
          <a:xfrm>
            <a:off x="2016324"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Drag picture to placeholder or click icon to add</a:t>
            </a:r>
          </a:p>
        </p:txBody>
      </p:sp>
      <p:sp>
        <p:nvSpPr>
          <p:cNvPr id="4" name="Text Placeholder 3"/>
          <p:cNvSpPr>
            <a:spLocks noGrp="1"/>
          </p:cNvSpPr>
          <p:nvPr>
            <p:ph type="body" sz="half" idx="2"/>
          </p:nvPr>
        </p:nvSpPr>
        <p:spPr>
          <a:xfrm>
            <a:off x="2016324"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Slide Number Placeholder 4"/>
          <p:cNvSpPr>
            <a:spLocks noGrp="1"/>
          </p:cNvSpPr>
          <p:nvPr>
            <p:ph type="sldNum" sz="quarter" idx="10"/>
          </p:nvPr>
        </p:nvSpPr>
        <p:spPr/>
        <p:txBody>
          <a:bodyPr/>
          <a:lstStyle>
            <a:lvl1pPr>
              <a:defRPr/>
            </a:lvl1pPr>
          </a:lstStyle>
          <a:p>
            <a:fld id="{AFD0DEC7-1802-4BA0-B3EA-66FD63D9A5C4}"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38276331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Slide Number Placeholder 3"/>
          <p:cNvSpPr>
            <a:spLocks noGrp="1"/>
          </p:cNvSpPr>
          <p:nvPr>
            <p:ph type="sldNum" sz="quarter" idx="10"/>
          </p:nvPr>
        </p:nvSpPr>
        <p:spPr/>
        <p:txBody>
          <a:bodyPr/>
          <a:lstStyle>
            <a:lvl1pPr>
              <a:defRPr/>
            </a:lvl1pPr>
          </a:lstStyle>
          <a:p>
            <a:fld id="{AFD0DEC7-1802-4BA0-B3EA-66FD63D9A5C4}"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19187785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34871" y="908050"/>
            <a:ext cx="2387798" cy="5257800"/>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371481" y="908050"/>
            <a:ext cx="6991946" cy="52578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Slide Number Placeholder 3"/>
          <p:cNvSpPr>
            <a:spLocks noGrp="1"/>
          </p:cNvSpPr>
          <p:nvPr>
            <p:ph type="sldNum" sz="quarter" idx="10"/>
          </p:nvPr>
        </p:nvSpPr>
        <p:spPr/>
        <p:txBody>
          <a:bodyPr/>
          <a:lstStyle>
            <a:lvl1pPr>
              <a:defRPr/>
            </a:lvl1pPr>
          </a:lstStyle>
          <a:p>
            <a:fld id="{AFD0DEC7-1802-4BA0-B3EA-66FD63D9A5C4}"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3010127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14350" y="274638"/>
            <a:ext cx="92583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14350" y="1535113"/>
            <a:ext cx="45452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14350" y="2174875"/>
            <a:ext cx="45452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225657" y="1535113"/>
            <a:ext cx="45469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225657" y="2174875"/>
            <a:ext cx="45469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p:txBody>
          <a:bodyPr/>
          <a:lstStyle>
            <a:lvl1pPr>
              <a:defRPr>
                <a:latin typeface="Arial" pitchFamily="34" charset="0"/>
              </a:defRPr>
            </a:lvl1pPr>
          </a:lstStyle>
          <a:p>
            <a:pPr>
              <a:defRPr/>
            </a:pPr>
            <a:fld id="{8C372F87-671D-467E-A9FE-F46DA60F6E9C}" type="slidenum">
              <a:rPr lang="en-US"/>
              <a:pPr>
                <a:defRPr/>
              </a:pPr>
              <a:t>‹#›</a:t>
            </a:fld>
            <a:endParaRPr lang="en-US"/>
          </a:p>
        </p:txBody>
      </p:sp>
    </p:spTree>
    <p:extLst>
      <p:ext uri="{BB962C8B-B14F-4D97-AF65-F5344CB8AC3E}">
        <p14:creationId xmlns:p14="http://schemas.microsoft.com/office/powerpoint/2010/main" val="3389128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p:txBody>
          <a:bodyPr/>
          <a:lstStyle>
            <a:lvl1pPr>
              <a:defRPr>
                <a:latin typeface="Arial" pitchFamily="34" charset="0"/>
              </a:defRPr>
            </a:lvl1pPr>
          </a:lstStyle>
          <a:p>
            <a:pPr>
              <a:defRPr/>
            </a:pPr>
            <a:fld id="{4522848F-A2DC-4525-95CB-0C36B647FE8A}" type="slidenum">
              <a:rPr lang="en-US"/>
              <a:pPr>
                <a:defRPr/>
              </a:pPr>
              <a:t>‹#›</a:t>
            </a:fld>
            <a:endParaRPr lang="en-US"/>
          </a:p>
        </p:txBody>
      </p:sp>
    </p:spTree>
    <p:extLst>
      <p:ext uri="{BB962C8B-B14F-4D97-AF65-F5344CB8AC3E}">
        <p14:creationId xmlns:p14="http://schemas.microsoft.com/office/powerpoint/2010/main" val="674975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p:txBody>
          <a:bodyPr/>
          <a:lstStyle>
            <a:lvl1pPr>
              <a:defRPr>
                <a:latin typeface="Arial" pitchFamily="34" charset="0"/>
              </a:defRPr>
            </a:lvl1pPr>
          </a:lstStyle>
          <a:p>
            <a:pPr>
              <a:defRPr/>
            </a:pPr>
            <a:fld id="{39C27C7A-93BA-4E95-9360-BFBC04FE6B88}" type="slidenum">
              <a:rPr lang="en-US"/>
              <a:pPr>
                <a:defRPr/>
              </a:pPr>
              <a:t>‹#›</a:t>
            </a:fld>
            <a:endParaRPr lang="en-US"/>
          </a:p>
        </p:txBody>
      </p:sp>
    </p:spTree>
    <p:extLst>
      <p:ext uri="{BB962C8B-B14F-4D97-AF65-F5344CB8AC3E}">
        <p14:creationId xmlns:p14="http://schemas.microsoft.com/office/powerpoint/2010/main" val="672924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4" y="273050"/>
            <a:ext cx="3384352"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021931" y="273052"/>
            <a:ext cx="575071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14354" y="1435102"/>
            <a:ext cx="338435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p:txBody>
          <a:bodyPr/>
          <a:lstStyle>
            <a:lvl1pPr>
              <a:defRPr>
                <a:latin typeface="Arial" pitchFamily="34" charset="0"/>
              </a:defRPr>
            </a:lvl1pPr>
          </a:lstStyle>
          <a:p>
            <a:pPr>
              <a:defRPr/>
            </a:pPr>
            <a:fld id="{6AE5B595-610B-4EA9-B011-537F0D82DA63}" type="slidenum">
              <a:rPr lang="en-US"/>
              <a:pPr>
                <a:defRPr/>
              </a:pPr>
              <a:t>‹#›</a:t>
            </a:fld>
            <a:endParaRPr lang="en-US"/>
          </a:p>
        </p:txBody>
      </p:sp>
    </p:spTree>
    <p:extLst>
      <p:ext uri="{BB962C8B-B14F-4D97-AF65-F5344CB8AC3E}">
        <p14:creationId xmlns:p14="http://schemas.microsoft.com/office/powerpoint/2010/main" val="174083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6324" y="4800600"/>
            <a:ext cx="6172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016324"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016324"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p:txBody>
          <a:bodyPr/>
          <a:lstStyle>
            <a:lvl1pPr>
              <a:defRPr>
                <a:latin typeface="Arial" pitchFamily="34" charset="0"/>
              </a:defRPr>
            </a:lvl1pPr>
          </a:lstStyle>
          <a:p>
            <a:pPr>
              <a:defRPr/>
            </a:pPr>
            <a:fld id="{64840824-BE92-431D-9CC9-A673273A34B7}" type="slidenum">
              <a:rPr lang="en-US"/>
              <a:pPr>
                <a:defRPr/>
              </a:pPr>
              <a:t>‹#›</a:t>
            </a:fld>
            <a:endParaRPr lang="en-US"/>
          </a:p>
        </p:txBody>
      </p:sp>
    </p:spTree>
    <p:extLst>
      <p:ext uri="{BB962C8B-B14F-4D97-AF65-F5344CB8AC3E}">
        <p14:creationId xmlns:p14="http://schemas.microsoft.com/office/powerpoint/2010/main" val="4282001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4.e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5.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371475" y="908050"/>
            <a:ext cx="9551988"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8195" name="Rectangle 3"/>
          <p:cNvSpPr>
            <a:spLocks noGrp="1" noChangeArrowheads="1"/>
          </p:cNvSpPr>
          <p:nvPr>
            <p:ph type="body" idx="1"/>
          </p:nvPr>
        </p:nvSpPr>
        <p:spPr bwMode="auto">
          <a:xfrm>
            <a:off x="371475" y="2708275"/>
            <a:ext cx="9551988"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3078" name="Rectangle 6"/>
          <p:cNvSpPr>
            <a:spLocks noGrp="1" noChangeArrowheads="1"/>
          </p:cNvSpPr>
          <p:nvPr>
            <p:ph type="sldNum" sz="quarter" idx="4"/>
          </p:nvPr>
        </p:nvSpPr>
        <p:spPr bwMode="auto">
          <a:xfrm>
            <a:off x="8788402" y="6337300"/>
            <a:ext cx="1135063"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defRPr>
            </a:lvl1pPr>
          </a:lstStyle>
          <a:p>
            <a:pPr>
              <a:defRPr/>
            </a:pPr>
            <a:fld id="{37DF8B5F-57C3-4BD0-8278-C9966B87B35C}" type="slidenum">
              <a:rPr lang="en-US"/>
              <a:pPr>
                <a:defRPr/>
              </a:pPr>
              <a:t>‹#›</a:t>
            </a:fld>
            <a:endParaRPr lang="en-US"/>
          </a:p>
        </p:txBody>
      </p:sp>
      <p:pic>
        <p:nvPicPr>
          <p:cNvPr id="8197" name="Picture 12" descr="Black102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0287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Lst>
  <p:txStyles>
    <p:titleStyle>
      <a:lvl1pPr algn="l" rtl="0" eaLnBrk="0" fontAlgn="base" hangingPunct="0">
        <a:spcBef>
          <a:spcPct val="0"/>
        </a:spcBef>
        <a:spcAft>
          <a:spcPct val="0"/>
        </a:spcAft>
        <a:defRPr sz="3000" b="1">
          <a:solidFill>
            <a:schemeClr val="tx2"/>
          </a:solidFill>
          <a:latin typeface="+mj-lt"/>
          <a:ea typeface="+mj-ea"/>
          <a:cs typeface="+mj-cs"/>
        </a:defRPr>
      </a:lvl1pPr>
      <a:lvl2pPr algn="l" rtl="0" eaLnBrk="0" fontAlgn="base" hangingPunct="0">
        <a:spcBef>
          <a:spcPct val="0"/>
        </a:spcBef>
        <a:spcAft>
          <a:spcPct val="0"/>
        </a:spcAft>
        <a:defRPr sz="3000" b="1">
          <a:solidFill>
            <a:schemeClr val="tx2"/>
          </a:solidFill>
          <a:latin typeface="Arial" charset="0"/>
        </a:defRPr>
      </a:lvl2pPr>
      <a:lvl3pPr algn="l" rtl="0" eaLnBrk="0" fontAlgn="base" hangingPunct="0">
        <a:spcBef>
          <a:spcPct val="0"/>
        </a:spcBef>
        <a:spcAft>
          <a:spcPct val="0"/>
        </a:spcAft>
        <a:defRPr sz="3000" b="1">
          <a:solidFill>
            <a:schemeClr val="tx2"/>
          </a:solidFill>
          <a:latin typeface="Arial" charset="0"/>
        </a:defRPr>
      </a:lvl3pPr>
      <a:lvl4pPr algn="l" rtl="0" eaLnBrk="0" fontAlgn="base" hangingPunct="0">
        <a:spcBef>
          <a:spcPct val="0"/>
        </a:spcBef>
        <a:spcAft>
          <a:spcPct val="0"/>
        </a:spcAft>
        <a:defRPr sz="3000" b="1">
          <a:solidFill>
            <a:schemeClr val="tx2"/>
          </a:solidFill>
          <a:latin typeface="Arial" charset="0"/>
        </a:defRPr>
      </a:lvl4pPr>
      <a:lvl5pPr algn="l" rtl="0" eaLnBrk="0" fontAlgn="base" hangingPunct="0">
        <a:spcBef>
          <a:spcPct val="0"/>
        </a:spcBef>
        <a:spcAft>
          <a:spcPct val="0"/>
        </a:spcAft>
        <a:defRPr sz="3000" b="1">
          <a:solidFill>
            <a:schemeClr val="tx2"/>
          </a:solidFill>
          <a:latin typeface="Arial" charset="0"/>
        </a:defRPr>
      </a:lvl5pPr>
      <a:lvl6pPr marL="457200" algn="l" rtl="0" eaLnBrk="1" fontAlgn="base" hangingPunct="1">
        <a:spcBef>
          <a:spcPct val="0"/>
        </a:spcBef>
        <a:spcAft>
          <a:spcPct val="0"/>
        </a:spcAft>
        <a:defRPr sz="3000" b="1">
          <a:solidFill>
            <a:schemeClr val="tx2"/>
          </a:solidFill>
          <a:latin typeface="Arial" charset="0"/>
        </a:defRPr>
      </a:lvl6pPr>
      <a:lvl7pPr marL="914400" algn="l" rtl="0" eaLnBrk="1" fontAlgn="base" hangingPunct="1">
        <a:spcBef>
          <a:spcPct val="0"/>
        </a:spcBef>
        <a:spcAft>
          <a:spcPct val="0"/>
        </a:spcAft>
        <a:defRPr sz="3000" b="1">
          <a:solidFill>
            <a:schemeClr val="tx2"/>
          </a:solidFill>
          <a:latin typeface="Arial" charset="0"/>
        </a:defRPr>
      </a:lvl7pPr>
      <a:lvl8pPr marL="1371600" algn="l" rtl="0" eaLnBrk="1" fontAlgn="base" hangingPunct="1">
        <a:spcBef>
          <a:spcPct val="0"/>
        </a:spcBef>
        <a:spcAft>
          <a:spcPct val="0"/>
        </a:spcAft>
        <a:defRPr sz="3000" b="1">
          <a:solidFill>
            <a:schemeClr val="tx2"/>
          </a:solidFill>
          <a:latin typeface="Arial" charset="0"/>
        </a:defRPr>
      </a:lvl8pPr>
      <a:lvl9pPr marL="1828800" algn="l" rtl="0" eaLnBrk="1" fontAlgn="base" hangingPunct="1">
        <a:spcBef>
          <a:spcPct val="0"/>
        </a:spcBef>
        <a:spcAft>
          <a:spcPct val="0"/>
        </a:spcAft>
        <a:defRPr sz="3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371475" y="908050"/>
            <a:ext cx="9551988"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9219" name="Rectangle 3"/>
          <p:cNvSpPr>
            <a:spLocks noGrp="1" noChangeArrowheads="1"/>
          </p:cNvSpPr>
          <p:nvPr>
            <p:ph type="body" idx="1"/>
          </p:nvPr>
        </p:nvSpPr>
        <p:spPr bwMode="auto">
          <a:xfrm>
            <a:off x="371475" y="2708275"/>
            <a:ext cx="9551988"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3078" name="Rectangle 6"/>
          <p:cNvSpPr>
            <a:spLocks noGrp="1" noChangeArrowheads="1"/>
          </p:cNvSpPr>
          <p:nvPr>
            <p:ph type="sldNum" sz="quarter" idx="4"/>
          </p:nvPr>
        </p:nvSpPr>
        <p:spPr bwMode="auto">
          <a:xfrm>
            <a:off x="8788402" y="6337300"/>
            <a:ext cx="1135063"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defRPr>
            </a:lvl1pPr>
          </a:lstStyle>
          <a:p>
            <a:pPr>
              <a:defRPr/>
            </a:pPr>
            <a:fld id="{22722DCA-8617-44B7-90D0-320D3A90D429}" type="slidenum">
              <a:rPr lang="en-US"/>
              <a:pPr>
                <a:defRPr/>
              </a:pPr>
              <a:t>‹#›</a:t>
            </a:fld>
            <a:endParaRPr lang="en-US"/>
          </a:p>
        </p:txBody>
      </p:sp>
      <p:pic>
        <p:nvPicPr>
          <p:cNvPr id="9221" name="Picture 12" descr="Black102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0287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txStyles>
    <p:titleStyle>
      <a:lvl1pPr algn="l" rtl="0" eaLnBrk="0" fontAlgn="base" hangingPunct="0">
        <a:spcBef>
          <a:spcPct val="0"/>
        </a:spcBef>
        <a:spcAft>
          <a:spcPct val="0"/>
        </a:spcAft>
        <a:defRPr sz="3000" b="1">
          <a:solidFill>
            <a:schemeClr val="tx2"/>
          </a:solidFill>
          <a:latin typeface="+mj-lt"/>
          <a:ea typeface="+mj-ea"/>
          <a:cs typeface="+mj-cs"/>
        </a:defRPr>
      </a:lvl1pPr>
      <a:lvl2pPr algn="l" rtl="0" eaLnBrk="0" fontAlgn="base" hangingPunct="0">
        <a:spcBef>
          <a:spcPct val="0"/>
        </a:spcBef>
        <a:spcAft>
          <a:spcPct val="0"/>
        </a:spcAft>
        <a:defRPr sz="3000" b="1">
          <a:solidFill>
            <a:schemeClr val="tx2"/>
          </a:solidFill>
          <a:latin typeface="Arial" charset="0"/>
        </a:defRPr>
      </a:lvl2pPr>
      <a:lvl3pPr algn="l" rtl="0" eaLnBrk="0" fontAlgn="base" hangingPunct="0">
        <a:spcBef>
          <a:spcPct val="0"/>
        </a:spcBef>
        <a:spcAft>
          <a:spcPct val="0"/>
        </a:spcAft>
        <a:defRPr sz="3000" b="1">
          <a:solidFill>
            <a:schemeClr val="tx2"/>
          </a:solidFill>
          <a:latin typeface="Arial" charset="0"/>
        </a:defRPr>
      </a:lvl3pPr>
      <a:lvl4pPr algn="l" rtl="0" eaLnBrk="0" fontAlgn="base" hangingPunct="0">
        <a:spcBef>
          <a:spcPct val="0"/>
        </a:spcBef>
        <a:spcAft>
          <a:spcPct val="0"/>
        </a:spcAft>
        <a:defRPr sz="3000" b="1">
          <a:solidFill>
            <a:schemeClr val="tx2"/>
          </a:solidFill>
          <a:latin typeface="Arial" charset="0"/>
        </a:defRPr>
      </a:lvl4pPr>
      <a:lvl5pPr algn="l" rtl="0" eaLnBrk="0" fontAlgn="base" hangingPunct="0">
        <a:spcBef>
          <a:spcPct val="0"/>
        </a:spcBef>
        <a:spcAft>
          <a:spcPct val="0"/>
        </a:spcAft>
        <a:defRPr sz="3000" b="1">
          <a:solidFill>
            <a:schemeClr val="tx2"/>
          </a:solidFill>
          <a:latin typeface="Arial" charset="0"/>
        </a:defRPr>
      </a:lvl5pPr>
      <a:lvl6pPr marL="457200" algn="l" rtl="0" eaLnBrk="1" fontAlgn="base" hangingPunct="1">
        <a:spcBef>
          <a:spcPct val="0"/>
        </a:spcBef>
        <a:spcAft>
          <a:spcPct val="0"/>
        </a:spcAft>
        <a:defRPr sz="3000" b="1">
          <a:solidFill>
            <a:schemeClr val="tx2"/>
          </a:solidFill>
          <a:latin typeface="Arial" charset="0"/>
        </a:defRPr>
      </a:lvl6pPr>
      <a:lvl7pPr marL="914400" algn="l" rtl="0" eaLnBrk="1" fontAlgn="base" hangingPunct="1">
        <a:spcBef>
          <a:spcPct val="0"/>
        </a:spcBef>
        <a:spcAft>
          <a:spcPct val="0"/>
        </a:spcAft>
        <a:defRPr sz="3000" b="1">
          <a:solidFill>
            <a:schemeClr val="tx2"/>
          </a:solidFill>
          <a:latin typeface="Arial" charset="0"/>
        </a:defRPr>
      </a:lvl7pPr>
      <a:lvl8pPr marL="1371600" algn="l" rtl="0" eaLnBrk="1" fontAlgn="base" hangingPunct="1">
        <a:spcBef>
          <a:spcPct val="0"/>
        </a:spcBef>
        <a:spcAft>
          <a:spcPct val="0"/>
        </a:spcAft>
        <a:defRPr sz="3000" b="1">
          <a:solidFill>
            <a:schemeClr val="tx2"/>
          </a:solidFill>
          <a:latin typeface="Arial" charset="0"/>
        </a:defRPr>
      </a:lvl8pPr>
      <a:lvl9pPr marL="1828800" algn="l" rtl="0" eaLnBrk="1" fontAlgn="base" hangingPunct="1">
        <a:spcBef>
          <a:spcPct val="0"/>
        </a:spcBef>
        <a:spcAft>
          <a:spcPct val="0"/>
        </a:spcAft>
        <a:defRPr sz="3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isis_logo-2011_CMYK-300ppi-4inw.jpg"/>
          <p:cNvPicPr>
            <a:picLocks noChangeAspect="1"/>
          </p:cNvPicPr>
          <p:nvPr userDrawn="1"/>
        </p:nvPicPr>
        <p:blipFill>
          <a:blip r:embed="rId13"/>
          <a:stretch>
            <a:fillRect/>
          </a:stretch>
        </p:blipFill>
        <p:spPr>
          <a:xfrm>
            <a:off x="298289" y="5995595"/>
            <a:ext cx="1597811" cy="402410"/>
          </a:xfrm>
          <a:prstGeom prst="rect">
            <a:avLst/>
          </a:prstGeom>
        </p:spPr>
      </p:pic>
      <p:sp>
        <p:nvSpPr>
          <p:cNvPr id="8" name="Rectangle 7"/>
          <p:cNvSpPr/>
          <p:nvPr userDrawn="1"/>
        </p:nvSpPr>
        <p:spPr>
          <a:xfrm flipV="1">
            <a:off x="0" y="404746"/>
            <a:ext cx="10300354" cy="963015"/>
          </a:xfrm>
          <a:prstGeom prst="rect">
            <a:avLst/>
          </a:prstGeom>
          <a:solidFill>
            <a:srgbClr val="A543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sz="1800">
              <a:solidFill>
                <a:prstClr val="white"/>
              </a:solidFill>
            </a:endParaRPr>
          </a:p>
        </p:txBody>
      </p:sp>
      <p:sp>
        <p:nvSpPr>
          <p:cNvPr id="9" name="Rectangle 8"/>
          <p:cNvSpPr/>
          <p:nvPr userDrawn="1"/>
        </p:nvSpPr>
        <p:spPr>
          <a:xfrm>
            <a:off x="-53408" y="6567239"/>
            <a:ext cx="10353762" cy="332633"/>
          </a:xfrm>
          <a:prstGeom prst="rect">
            <a:avLst/>
          </a:prstGeom>
          <a:solidFill>
            <a:srgbClr val="7170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sz="1800">
              <a:solidFill>
                <a:prstClr val="white"/>
              </a:solidFill>
            </a:endParaRPr>
          </a:p>
        </p:txBody>
      </p:sp>
      <p:sp>
        <p:nvSpPr>
          <p:cNvPr id="10" name="Rectangle 9"/>
          <p:cNvSpPr/>
          <p:nvPr userDrawn="1"/>
        </p:nvSpPr>
        <p:spPr>
          <a:xfrm>
            <a:off x="7472891" y="376834"/>
            <a:ext cx="2621385" cy="131235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sz="1800">
              <a:solidFill>
                <a:prstClr val="white"/>
              </a:solidFill>
            </a:endParaRPr>
          </a:p>
        </p:txBody>
      </p:sp>
      <p:pic>
        <p:nvPicPr>
          <p:cNvPr id="11" name="Picture 10" descr="ISIS-SMNRx_Logo_Final.eps"/>
          <p:cNvPicPr>
            <a:picLocks noChangeAspect="1"/>
          </p:cNvPicPr>
          <p:nvPr userDrawn="1"/>
        </p:nvPicPr>
        <p:blipFill>
          <a:blip r:embed="rId14"/>
          <a:stretch>
            <a:fillRect/>
          </a:stretch>
        </p:blipFill>
        <p:spPr>
          <a:xfrm>
            <a:off x="7724081" y="618370"/>
            <a:ext cx="2138382" cy="566191"/>
          </a:xfrm>
          <a:prstGeom prst="rect">
            <a:avLst/>
          </a:prstGeom>
          <a:ln>
            <a:noFill/>
          </a:ln>
        </p:spPr>
      </p:pic>
      <p:sp>
        <p:nvSpPr>
          <p:cNvPr id="12" name="Rectangle 11"/>
          <p:cNvSpPr/>
          <p:nvPr userDrawn="1"/>
        </p:nvSpPr>
        <p:spPr>
          <a:xfrm flipV="1">
            <a:off x="7280167" y="404747"/>
            <a:ext cx="192724" cy="963015"/>
          </a:xfrm>
          <a:prstGeom prst="rect">
            <a:avLst/>
          </a:prstGeom>
          <a:solidFill>
            <a:srgbClr val="C3E5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sz="1800">
              <a:solidFill>
                <a:prstClr val="white"/>
              </a:solidFill>
            </a:endParaRPr>
          </a:p>
        </p:txBody>
      </p:sp>
    </p:spTree>
    <p:extLst>
      <p:ext uri="{BB962C8B-B14F-4D97-AF65-F5344CB8AC3E}">
        <p14:creationId xmlns:p14="http://schemas.microsoft.com/office/powerpoint/2010/main" val="3414424131"/>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371475" y="908050"/>
            <a:ext cx="9551194" cy="129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t>Click to edit Master title style</a:t>
            </a:r>
            <a:endParaRPr lang="en-US"/>
          </a:p>
        </p:txBody>
      </p:sp>
      <p:sp>
        <p:nvSpPr>
          <p:cNvPr id="3075" name="Rectangle 3"/>
          <p:cNvSpPr>
            <a:spLocks noGrp="1" noChangeArrowheads="1"/>
          </p:cNvSpPr>
          <p:nvPr>
            <p:ph type="body" idx="1"/>
          </p:nvPr>
        </p:nvSpPr>
        <p:spPr bwMode="auto">
          <a:xfrm>
            <a:off x="371475" y="2708298"/>
            <a:ext cx="9551194" cy="345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p:txBody>
      </p:sp>
      <p:sp>
        <p:nvSpPr>
          <p:cNvPr id="3078" name="Rectangle 6"/>
          <p:cNvSpPr>
            <a:spLocks noGrp="1" noChangeArrowheads="1"/>
          </p:cNvSpPr>
          <p:nvPr>
            <p:ph type="sldNum" sz="quarter" idx="4"/>
          </p:nvPr>
        </p:nvSpPr>
        <p:spPr bwMode="auto">
          <a:xfrm>
            <a:off x="8788599" y="6337300"/>
            <a:ext cx="113407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auto">
              <a:spcBef>
                <a:spcPts val="0"/>
              </a:spcBef>
              <a:spcAft>
                <a:spcPts val="0"/>
              </a:spcAft>
            </a:pPr>
            <a:fld id="{AFD0DEC7-1802-4BA0-B3EA-66FD63D9A5C4}" type="slidenum">
              <a:rPr lang="en-GB" smtClean="0">
                <a:solidFill>
                  <a:srgbClr val="000000"/>
                </a:solidFill>
                <a:latin typeface="Arial"/>
              </a:rPr>
              <a:pPr fontAlgn="auto">
                <a:spcBef>
                  <a:spcPts val="0"/>
                </a:spcBef>
                <a:spcAft>
                  <a:spcPts val="0"/>
                </a:spcAft>
              </a:pPr>
              <a:t>‹#›</a:t>
            </a:fld>
            <a:endParaRPr lang="en-GB" dirty="0">
              <a:solidFill>
                <a:srgbClr val="000000"/>
              </a:solidFill>
              <a:latin typeface="Arial"/>
            </a:endParaRPr>
          </a:p>
        </p:txBody>
      </p:sp>
      <p:pic>
        <p:nvPicPr>
          <p:cNvPr id="3089" name="Picture 17" descr="MidBlue90"/>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0"/>
            <a:ext cx="10287000" cy="514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3428000"/>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rtl="0" eaLnBrk="1" fontAlgn="base" hangingPunct="1">
        <a:spcBef>
          <a:spcPct val="0"/>
        </a:spcBef>
        <a:spcAft>
          <a:spcPct val="0"/>
        </a:spcAft>
        <a:defRPr sz="3000" b="1">
          <a:solidFill>
            <a:schemeClr val="tx2"/>
          </a:solidFill>
          <a:latin typeface="+mj-lt"/>
          <a:ea typeface="+mj-ea"/>
          <a:cs typeface="+mj-cs"/>
        </a:defRPr>
      </a:lvl1pPr>
      <a:lvl2pPr algn="l" rtl="0" eaLnBrk="1" fontAlgn="base" hangingPunct="1">
        <a:spcBef>
          <a:spcPct val="0"/>
        </a:spcBef>
        <a:spcAft>
          <a:spcPct val="0"/>
        </a:spcAft>
        <a:defRPr sz="3000" b="1">
          <a:solidFill>
            <a:schemeClr val="tx2"/>
          </a:solidFill>
          <a:latin typeface="Arial" charset="0"/>
        </a:defRPr>
      </a:lvl2pPr>
      <a:lvl3pPr algn="l" rtl="0" eaLnBrk="1" fontAlgn="base" hangingPunct="1">
        <a:spcBef>
          <a:spcPct val="0"/>
        </a:spcBef>
        <a:spcAft>
          <a:spcPct val="0"/>
        </a:spcAft>
        <a:defRPr sz="3000" b="1">
          <a:solidFill>
            <a:schemeClr val="tx2"/>
          </a:solidFill>
          <a:latin typeface="Arial" charset="0"/>
        </a:defRPr>
      </a:lvl3pPr>
      <a:lvl4pPr algn="l" rtl="0" eaLnBrk="1" fontAlgn="base" hangingPunct="1">
        <a:spcBef>
          <a:spcPct val="0"/>
        </a:spcBef>
        <a:spcAft>
          <a:spcPct val="0"/>
        </a:spcAft>
        <a:defRPr sz="3000" b="1">
          <a:solidFill>
            <a:schemeClr val="tx2"/>
          </a:solidFill>
          <a:latin typeface="Arial" charset="0"/>
        </a:defRPr>
      </a:lvl4pPr>
      <a:lvl5pPr algn="l" rtl="0" eaLnBrk="1" fontAlgn="base" hangingPunct="1">
        <a:spcBef>
          <a:spcPct val="0"/>
        </a:spcBef>
        <a:spcAft>
          <a:spcPct val="0"/>
        </a:spcAft>
        <a:defRPr sz="3000" b="1">
          <a:solidFill>
            <a:schemeClr val="tx2"/>
          </a:solidFill>
          <a:latin typeface="Arial" charset="0"/>
        </a:defRPr>
      </a:lvl5pPr>
      <a:lvl6pPr marL="457200" algn="l" rtl="0" eaLnBrk="1" fontAlgn="base" hangingPunct="1">
        <a:spcBef>
          <a:spcPct val="0"/>
        </a:spcBef>
        <a:spcAft>
          <a:spcPct val="0"/>
        </a:spcAft>
        <a:defRPr sz="3000" b="1">
          <a:solidFill>
            <a:schemeClr val="tx2"/>
          </a:solidFill>
          <a:latin typeface="Arial" charset="0"/>
        </a:defRPr>
      </a:lvl6pPr>
      <a:lvl7pPr marL="914400" algn="l" rtl="0" eaLnBrk="1" fontAlgn="base" hangingPunct="1">
        <a:spcBef>
          <a:spcPct val="0"/>
        </a:spcBef>
        <a:spcAft>
          <a:spcPct val="0"/>
        </a:spcAft>
        <a:defRPr sz="3000" b="1">
          <a:solidFill>
            <a:schemeClr val="tx2"/>
          </a:solidFill>
          <a:latin typeface="Arial" charset="0"/>
        </a:defRPr>
      </a:lvl7pPr>
      <a:lvl8pPr marL="1371600" algn="l" rtl="0" eaLnBrk="1" fontAlgn="base" hangingPunct="1">
        <a:spcBef>
          <a:spcPct val="0"/>
        </a:spcBef>
        <a:spcAft>
          <a:spcPct val="0"/>
        </a:spcAft>
        <a:defRPr sz="3000" b="1">
          <a:solidFill>
            <a:schemeClr val="tx2"/>
          </a:solidFill>
          <a:latin typeface="Arial" charset="0"/>
        </a:defRPr>
      </a:lvl8pPr>
      <a:lvl9pPr marL="1828800" algn="l" rtl="0" eaLnBrk="1" fontAlgn="base" hangingPunct="1">
        <a:spcBef>
          <a:spcPct val="0"/>
        </a:spcBef>
        <a:spcAft>
          <a:spcPct val="0"/>
        </a:spcAft>
        <a:defRPr sz="3000" b="1">
          <a:solidFill>
            <a:schemeClr val="tx2"/>
          </a:solidFill>
          <a:latin typeface="Arial" charset="0"/>
        </a:defRPr>
      </a:lvl9pPr>
    </p:titleStyle>
    <p:bodyStyle>
      <a:lvl1pPr marL="342900" indent="-342900" algn="l" rtl="0" eaLnBrk="1" fontAlgn="base" hangingPunct="1">
        <a:spcBef>
          <a:spcPct val="20000"/>
        </a:spcBef>
        <a:spcAft>
          <a:spcPct val="0"/>
        </a:spcAft>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defRPr>
      </a:lvl2pPr>
      <a:lvl3pPr marL="1143000" indent="-228600" algn="l" rtl="0" eaLnBrk="1" fontAlgn="base" hangingPunct="1">
        <a:spcBef>
          <a:spcPct val="20000"/>
        </a:spcBef>
        <a:spcAft>
          <a:spcPct val="0"/>
        </a:spcAft>
        <a:buChar char="•"/>
        <a:defRPr sz="20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35.xml"/><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2" Type="http://schemas.openxmlformats.org/officeDocument/2006/relationships/hyperlink" Target="mailto:clinicaltrials.neuromuscular@gosh.nhs.uk" TargetMode="External"/><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475" y="838200"/>
            <a:ext cx="9551194" cy="1296988"/>
          </a:xfrm>
        </p:spPr>
        <p:txBody>
          <a:bodyPr/>
          <a:lstStyle/>
          <a:p>
            <a:pPr algn="ctr"/>
            <a:r>
              <a:rPr lang="en-US" sz="2800" dirty="0">
                <a:latin typeface="Calibri" panose="020F0502020204030204" pitchFamily="34" charset="0"/>
                <a:ea typeface="Times New Roman" panose="02020603050405020304" pitchFamily="18" charset="0"/>
                <a:cs typeface="Times New Roman" panose="02020603050405020304" pitchFamily="18" charset="0"/>
              </a:rPr>
              <a:t>TAM4MTM: A Phase 1/2 Randomized, Placebo-Controlled, Double-Blinded, Single Crossover Study to Determine the Safety and Efficacy of Tamoxifen Therapy for </a:t>
            </a:r>
            <a:r>
              <a:rPr lang="en-US" sz="2800" dirty="0" err="1">
                <a:latin typeface="Calibri" panose="020F0502020204030204" pitchFamily="34" charset="0"/>
                <a:ea typeface="Times New Roman" panose="02020603050405020304" pitchFamily="18" charset="0"/>
                <a:cs typeface="Times New Roman" panose="02020603050405020304" pitchFamily="18" charset="0"/>
              </a:rPr>
              <a:t>Myotubular</a:t>
            </a:r>
            <a:r>
              <a:rPr lang="en-US" sz="2800" dirty="0">
                <a:latin typeface="Calibri" panose="020F0502020204030204" pitchFamily="34" charset="0"/>
                <a:ea typeface="Times New Roman" panose="02020603050405020304" pitchFamily="18" charset="0"/>
                <a:cs typeface="Times New Roman" panose="02020603050405020304" pitchFamily="18" charset="0"/>
              </a:rPr>
              <a:t> Myopathy (XLMTM)</a:t>
            </a:r>
            <a:br>
              <a:rPr lang="en-GB" sz="2800" dirty="0"/>
            </a:br>
            <a:br>
              <a:rPr lang="en-GB" dirty="0"/>
            </a:br>
            <a:endParaRPr lang="en-GB" dirty="0"/>
          </a:p>
        </p:txBody>
      </p:sp>
      <p:sp>
        <p:nvSpPr>
          <p:cNvPr id="3" name="Content Placeholder 2"/>
          <p:cNvSpPr>
            <a:spLocks noGrp="1"/>
          </p:cNvSpPr>
          <p:nvPr>
            <p:ph idx="1"/>
          </p:nvPr>
        </p:nvSpPr>
        <p:spPr>
          <a:xfrm>
            <a:off x="342900" y="1981200"/>
            <a:ext cx="9551194" cy="3457575"/>
          </a:xfrm>
        </p:spPr>
        <p:txBody>
          <a:bodyPr/>
          <a:lstStyle/>
          <a:p>
            <a:endParaRPr lang="en-GB" sz="2000" dirty="0"/>
          </a:p>
          <a:p>
            <a:endParaRPr lang="en-GB" sz="2000" dirty="0"/>
          </a:p>
          <a:p>
            <a:endParaRPr lang="en-GB" sz="2000" dirty="0"/>
          </a:p>
          <a:p>
            <a:endParaRPr lang="en-GB" sz="2000" dirty="0"/>
          </a:p>
          <a:p>
            <a:endParaRPr lang="en-GB" sz="2000" dirty="0"/>
          </a:p>
          <a:p>
            <a:pPr marL="0" indent="0" algn="ctr">
              <a:buNone/>
            </a:pPr>
            <a:endParaRPr lang="en-GB" sz="2000" dirty="0"/>
          </a:p>
          <a:p>
            <a:pPr marL="0" indent="0" algn="ctr">
              <a:buNone/>
            </a:pPr>
            <a:r>
              <a:rPr lang="en-GB" sz="2400" b="1" dirty="0">
                <a:solidFill>
                  <a:srgbClr val="004359"/>
                </a:solidFill>
                <a:ea typeface="+mj-ea"/>
                <a:cs typeface="+mj-cs"/>
              </a:rPr>
              <a:t>GIOVANNI BARANELLO</a:t>
            </a:r>
          </a:p>
          <a:p>
            <a:pPr marL="0" indent="0" algn="ctr">
              <a:buNone/>
            </a:pPr>
            <a:r>
              <a:rPr lang="en-GB" sz="1800" b="1" dirty="0">
                <a:solidFill>
                  <a:srgbClr val="004359"/>
                </a:solidFill>
                <a:ea typeface="+mj-ea"/>
                <a:cs typeface="+mj-cs"/>
              </a:rPr>
              <a:t>The Dubowitz Neuromuscular Centre</a:t>
            </a:r>
            <a:br>
              <a:rPr lang="en-GB" sz="1800" b="1" dirty="0">
                <a:solidFill>
                  <a:srgbClr val="004359"/>
                </a:solidFill>
                <a:ea typeface="+mj-ea"/>
                <a:cs typeface="+mj-cs"/>
              </a:rPr>
            </a:br>
            <a:r>
              <a:rPr lang="en-GB" sz="1800" b="1" dirty="0">
                <a:solidFill>
                  <a:srgbClr val="004359"/>
                </a:solidFill>
                <a:ea typeface="+mj-ea"/>
                <a:cs typeface="+mj-cs"/>
              </a:rPr>
              <a:t>UCL Great Ormond Street Institute of Child Health</a:t>
            </a:r>
            <a:br>
              <a:rPr lang="en-GB" sz="1800" b="1" dirty="0">
                <a:solidFill>
                  <a:srgbClr val="004359"/>
                </a:solidFill>
                <a:ea typeface="+mj-ea"/>
                <a:cs typeface="+mj-cs"/>
              </a:rPr>
            </a:br>
            <a:r>
              <a:rPr lang="en-GB" sz="1800" b="1" dirty="0">
                <a:solidFill>
                  <a:srgbClr val="004359"/>
                </a:solidFill>
                <a:ea typeface="+mj-ea"/>
                <a:cs typeface="+mj-cs"/>
              </a:rPr>
              <a:t>London</a:t>
            </a:r>
            <a:endParaRPr lang="en-GB" sz="1800" dirty="0"/>
          </a:p>
        </p:txBody>
      </p:sp>
      <p:pic>
        <p:nvPicPr>
          <p:cNvPr id="4" name="Picture 6" descr="Image result for great ormond street hospital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6700" y="3124200"/>
            <a:ext cx="1752600" cy="19010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result for ucl ich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36637" y="5438775"/>
            <a:ext cx="2086032" cy="101455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stretch>
            <a:fillRect/>
          </a:stretch>
        </p:blipFill>
        <p:spPr>
          <a:xfrm>
            <a:off x="289791" y="5567686"/>
            <a:ext cx="3073400" cy="792687"/>
          </a:xfrm>
          <a:prstGeom prst="rect">
            <a:avLst/>
          </a:prstGeom>
        </p:spPr>
      </p:pic>
      <p:pic>
        <p:nvPicPr>
          <p:cNvPr id="7" name="Picture 6"/>
          <p:cNvPicPr>
            <a:picLocks noChangeAspect="1"/>
          </p:cNvPicPr>
          <p:nvPr/>
        </p:nvPicPr>
        <p:blipFill>
          <a:blip r:embed="rId5"/>
          <a:stretch>
            <a:fillRect/>
          </a:stretch>
        </p:blipFill>
        <p:spPr>
          <a:xfrm>
            <a:off x="320964" y="3124200"/>
            <a:ext cx="2192625" cy="1459092"/>
          </a:xfrm>
          <a:prstGeom prst="rect">
            <a:avLst/>
          </a:prstGeom>
        </p:spPr>
      </p:pic>
    </p:spTree>
    <p:extLst>
      <p:ext uri="{BB962C8B-B14F-4D97-AF65-F5344CB8AC3E}">
        <p14:creationId xmlns:p14="http://schemas.microsoft.com/office/powerpoint/2010/main" val="2074938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Inclusion criteria</a:t>
            </a:r>
          </a:p>
        </p:txBody>
      </p:sp>
      <p:sp>
        <p:nvSpPr>
          <p:cNvPr id="3" name="Content Placeholder 2"/>
          <p:cNvSpPr>
            <a:spLocks noGrp="1"/>
          </p:cNvSpPr>
          <p:nvPr>
            <p:ph idx="1"/>
          </p:nvPr>
        </p:nvSpPr>
        <p:spPr>
          <a:xfrm>
            <a:off x="371475" y="2133600"/>
            <a:ext cx="9551194" cy="3457575"/>
          </a:xfrm>
        </p:spPr>
        <p:txBody>
          <a:bodyPr/>
          <a:lstStyle/>
          <a:p>
            <a:pPr lvl="0"/>
            <a:r>
              <a:rPr lang="en-US" dirty="0"/>
              <a:t>Male</a:t>
            </a:r>
            <a:endParaRPr lang="en-GB" dirty="0"/>
          </a:p>
          <a:p>
            <a:pPr lvl="0"/>
            <a:r>
              <a:rPr lang="en-US" dirty="0"/>
              <a:t>Patients ages 2-18 years may participate.</a:t>
            </a:r>
            <a:endParaRPr lang="en-GB" dirty="0"/>
          </a:p>
          <a:p>
            <a:pPr lvl="0"/>
            <a:r>
              <a:rPr lang="en-US" dirty="0"/>
              <a:t>MTM resulting from a confirmed mutation in the MTM1 gene</a:t>
            </a:r>
            <a:endParaRPr lang="en-GB" dirty="0"/>
          </a:p>
          <a:p>
            <a:pPr lvl="0"/>
            <a:r>
              <a:rPr lang="en-US" dirty="0"/>
              <a:t>written informed consent</a:t>
            </a:r>
            <a:r>
              <a:rPr lang="en-CA" dirty="0"/>
              <a:t> </a:t>
            </a:r>
            <a:r>
              <a:rPr lang="en-US" dirty="0"/>
              <a:t> </a:t>
            </a:r>
            <a:endParaRPr lang="en-GB" dirty="0"/>
          </a:p>
          <a:p>
            <a:pPr lvl="0"/>
            <a:r>
              <a:rPr lang="en-US" dirty="0"/>
              <a:t>Willing and able to comply with all protocol requirements and procedures.</a:t>
            </a:r>
            <a:r>
              <a:rPr lang="en-CA" dirty="0"/>
              <a:t> </a:t>
            </a:r>
            <a:endParaRPr lang="en-GB" dirty="0"/>
          </a:p>
          <a:p>
            <a:pPr marL="0" indent="0">
              <a:buNone/>
            </a:pPr>
            <a:endParaRPr lang="en-GB" dirty="0"/>
          </a:p>
        </p:txBody>
      </p:sp>
    </p:spTree>
    <p:extLst>
      <p:ext uri="{BB962C8B-B14F-4D97-AF65-F5344CB8AC3E}">
        <p14:creationId xmlns:p14="http://schemas.microsoft.com/office/powerpoint/2010/main" val="1323756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Exclusion criteria</a:t>
            </a:r>
          </a:p>
        </p:txBody>
      </p:sp>
      <p:sp>
        <p:nvSpPr>
          <p:cNvPr id="3" name="Content Placeholder 2"/>
          <p:cNvSpPr>
            <a:spLocks noGrp="1"/>
          </p:cNvSpPr>
          <p:nvPr>
            <p:ph idx="1"/>
          </p:nvPr>
        </p:nvSpPr>
        <p:spPr>
          <a:xfrm>
            <a:off x="371475" y="1676400"/>
            <a:ext cx="9551194" cy="3457575"/>
          </a:xfrm>
        </p:spPr>
        <p:txBody>
          <a:bodyPr/>
          <a:lstStyle/>
          <a:p>
            <a:pPr algn="l"/>
            <a:r>
              <a:rPr lang="en-GB" sz="1400" b="0" i="0" u="none" strike="noStrike" baseline="0" dirty="0">
                <a:solidFill>
                  <a:srgbClr val="000000"/>
                </a:solidFill>
                <a:latin typeface="Calibri" panose="020F0502020204030204" pitchFamily="34" charset="0"/>
              </a:rPr>
              <a:t>Other disease which may significantly interfere with the assessment of MTM and is clearly not related to the disease</a:t>
            </a:r>
          </a:p>
          <a:p>
            <a:pPr algn="l"/>
            <a:r>
              <a:rPr lang="en-GB" sz="1400" dirty="0">
                <a:solidFill>
                  <a:srgbClr val="000000"/>
                </a:solidFill>
                <a:latin typeface="Calibri" panose="020F0502020204030204" pitchFamily="34" charset="0"/>
              </a:rPr>
              <a:t>S</a:t>
            </a:r>
            <a:r>
              <a:rPr lang="en-GB" sz="1400" b="0" i="0" u="none" strike="noStrike" baseline="0" dirty="0">
                <a:solidFill>
                  <a:srgbClr val="000000"/>
                </a:solidFill>
                <a:latin typeface="Calibri" panose="020F0502020204030204" pitchFamily="34" charset="0"/>
              </a:rPr>
              <a:t>urgery or hospitalization &lt; 3 months before starting TAM4MTM, or has surgery scheduled during the 18 months of participation </a:t>
            </a:r>
          </a:p>
          <a:p>
            <a:pPr algn="l"/>
            <a:r>
              <a:rPr lang="en-GB" sz="1400" dirty="0">
                <a:solidFill>
                  <a:srgbClr val="000000"/>
                </a:solidFill>
                <a:latin typeface="Calibri" panose="020F0502020204030204" pitchFamily="34" charset="0"/>
              </a:rPr>
              <a:t>H</a:t>
            </a:r>
            <a:r>
              <a:rPr lang="en-GB" sz="1400" b="0" i="0" u="none" strike="noStrike" baseline="0" dirty="0">
                <a:solidFill>
                  <a:srgbClr val="000000"/>
                </a:solidFill>
                <a:latin typeface="Calibri" panose="020F0502020204030204" pitchFamily="34" charset="0"/>
              </a:rPr>
              <a:t>istory of </a:t>
            </a:r>
            <a:r>
              <a:rPr lang="en-GB" sz="1400" b="1" i="0" u="none" strike="noStrike" baseline="0" dirty="0">
                <a:solidFill>
                  <a:srgbClr val="201F1E"/>
                </a:solidFill>
                <a:latin typeface="Calibri" panose="020F0502020204030204" pitchFamily="34" charset="0"/>
              </a:rPr>
              <a:t>thromboembolic events</a:t>
            </a:r>
            <a:r>
              <a:rPr lang="en-GB" sz="1400" b="0" i="0" u="none" strike="noStrike" baseline="0" dirty="0">
                <a:solidFill>
                  <a:srgbClr val="201F1E"/>
                </a:solidFill>
                <a:latin typeface="Calibri" panose="020F0502020204030204" pitchFamily="34" charset="0"/>
              </a:rPr>
              <a:t> </a:t>
            </a:r>
          </a:p>
          <a:p>
            <a:pPr algn="l"/>
            <a:r>
              <a:rPr lang="en-GB" sz="1400" b="0" i="0" u="none" strike="noStrike" baseline="0" dirty="0">
                <a:solidFill>
                  <a:srgbClr val="000000"/>
                </a:solidFill>
                <a:latin typeface="Calibri" panose="020F0502020204030204" pitchFamily="34" charset="0"/>
              </a:rPr>
              <a:t>History of </a:t>
            </a:r>
            <a:r>
              <a:rPr lang="en-GB" sz="1400" b="1" i="0" u="none" strike="noStrike" baseline="0" dirty="0">
                <a:solidFill>
                  <a:srgbClr val="000000"/>
                </a:solidFill>
                <a:latin typeface="Calibri" panose="020F0502020204030204" pitchFamily="34" charset="0"/>
              </a:rPr>
              <a:t>thrombocytopenia or coagulopathy</a:t>
            </a:r>
          </a:p>
          <a:p>
            <a:pPr algn="l"/>
            <a:r>
              <a:rPr lang="en-GB" sz="1400" b="0" i="0" u="none" strike="noStrike" baseline="0" dirty="0">
                <a:solidFill>
                  <a:srgbClr val="000000"/>
                </a:solidFill>
                <a:latin typeface="Calibri" panose="020F0502020204030204" pitchFamily="34" charset="0"/>
              </a:rPr>
              <a:t>Severe </a:t>
            </a:r>
            <a:r>
              <a:rPr lang="en-GB" sz="1400" b="1" i="0" u="none" strike="noStrike" baseline="0" dirty="0">
                <a:solidFill>
                  <a:srgbClr val="000000"/>
                </a:solidFill>
                <a:latin typeface="Calibri" panose="020F0502020204030204" pitchFamily="34" charset="0"/>
              </a:rPr>
              <a:t>liver dysfunction</a:t>
            </a:r>
            <a:r>
              <a:rPr lang="en-GB" sz="1400" b="0" i="0" u="none" strike="noStrike" baseline="0" dirty="0">
                <a:solidFill>
                  <a:srgbClr val="000000"/>
                </a:solidFill>
                <a:latin typeface="Calibri" panose="020F0502020204030204" pitchFamily="34" charset="0"/>
              </a:rPr>
              <a:t>, as defined by: ongoing hyperbilirubinemia CTCAE v5.0 grade 3 or above; ongoing elevated liver enzymes (AST, ALT or </a:t>
            </a:r>
            <a:r>
              <a:rPr lang="en-GB" sz="1400" b="0" i="0" u="none" strike="noStrike" baseline="0" dirty="0">
                <a:solidFill>
                  <a:srgbClr val="000000"/>
                </a:solidFill>
                <a:latin typeface="SymbolMT"/>
              </a:rPr>
              <a:t>γ</a:t>
            </a:r>
            <a:r>
              <a:rPr lang="en-GB" sz="1400" b="0" i="0" u="none" strike="noStrike" baseline="0" dirty="0">
                <a:solidFill>
                  <a:srgbClr val="000000"/>
                </a:solidFill>
                <a:latin typeface="Calibri" panose="020F0502020204030204" pitchFamily="34" charset="0"/>
              </a:rPr>
              <a:t>-GT) CTCAE v5.0 grade 3 or above (&gt; 5.0X ULN)</a:t>
            </a:r>
          </a:p>
          <a:p>
            <a:pPr algn="l"/>
            <a:r>
              <a:rPr lang="en-GB" sz="1400" b="0" i="0" u="none" strike="noStrike" baseline="0" dirty="0">
                <a:solidFill>
                  <a:srgbClr val="000000"/>
                </a:solidFill>
                <a:latin typeface="Calibri" panose="020F0502020204030204" pitchFamily="34" charset="0"/>
              </a:rPr>
              <a:t>Pathogenic or likely pathogenic mutations in ABCB11, or has been diagnosed with benign recurrent intrahepatic cholestasis type 2 (BRIC2) or progressive familial intrahepatic cholestasis type 2 (PFIC2)</a:t>
            </a:r>
          </a:p>
          <a:p>
            <a:pPr algn="l"/>
            <a:r>
              <a:rPr lang="en-GB" sz="1400" b="0" i="0" u="none" strike="noStrike" baseline="0" dirty="0">
                <a:solidFill>
                  <a:srgbClr val="000000"/>
                </a:solidFill>
                <a:latin typeface="Calibri" panose="020F0502020204030204" pitchFamily="34" charset="0"/>
              </a:rPr>
              <a:t>Currently enrolled in a treatment study for XLMTM or receiving treatment with an experimental therapy other than pyridostigmine.</a:t>
            </a:r>
          </a:p>
          <a:p>
            <a:pPr algn="l"/>
            <a:r>
              <a:rPr lang="en-GB" sz="1400" b="0" i="0" u="none" strike="noStrike" baseline="0" dirty="0">
                <a:solidFill>
                  <a:srgbClr val="000000"/>
                </a:solidFill>
                <a:latin typeface="Calibri" panose="020F0502020204030204" pitchFamily="34" charset="0"/>
              </a:rPr>
              <a:t>Treatment with pyridostigmine for &lt; 6 weeks duration </a:t>
            </a:r>
          </a:p>
          <a:p>
            <a:pPr algn="l"/>
            <a:r>
              <a:rPr lang="en-GB" sz="1400" b="0" i="0" u="none" strike="noStrike" baseline="0" dirty="0">
                <a:solidFill>
                  <a:srgbClr val="000000"/>
                </a:solidFill>
                <a:latin typeface="Calibri" panose="020F0502020204030204" pitchFamily="34" charset="0"/>
              </a:rPr>
              <a:t>Use of concomitant medication known to inhibit CYP2D6 and/or CYP3A4, including clarithromycin, erythromycin, diltiazem, itraconazole, ketoconazole, ritonavir, verapamil, goldenseal and grapefruit, paroxetine, </a:t>
            </a:r>
            <a:r>
              <a:rPr lang="en-GB" sz="1400" b="0" i="0" u="none" strike="noStrike" baseline="0" dirty="0" err="1">
                <a:solidFill>
                  <a:srgbClr val="000000"/>
                </a:solidFill>
                <a:latin typeface="Calibri" panose="020F0502020204030204" pitchFamily="34" charset="0"/>
              </a:rPr>
              <a:t>troleandomycin</a:t>
            </a:r>
            <a:r>
              <a:rPr lang="en-GB" sz="1400" b="0" i="0" u="none" strike="noStrike" baseline="0" dirty="0">
                <a:solidFill>
                  <a:srgbClr val="000000"/>
                </a:solidFill>
                <a:latin typeface="Calibri" panose="020F0502020204030204" pitchFamily="34" charset="0"/>
              </a:rPr>
              <a:t>, </a:t>
            </a:r>
            <a:r>
              <a:rPr lang="en-GB" sz="1400" b="0" i="0" u="none" strike="noStrike" baseline="0" dirty="0" err="1">
                <a:solidFill>
                  <a:srgbClr val="000000"/>
                </a:solidFill>
                <a:latin typeface="Calibri" panose="020F0502020204030204" pitchFamily="34" charset="0"/>
              </a:rPr>
              <a:t>rifampin</a:t>
            </a:r>
            <a:r>
              <a:rPr lang="en-GB" sz="1400" b="0" i="0" u="none" strike="noStrike" baseline="0" dirty="0">
                <a:solidFill>
                  <a:srgbClr val="000000"/>
                </a:solidFill>
                <a:latin typeface="Calibri" panose="020F0502020204030204" pitchFamily="34" charset="0"/>
              </a:rPr>
              <a:t>, phenobarbital, </a:t>
            </a:r>
            <a:r>
              <a:rPr lang="en-GB" sz="1400" b="0" i="0" u="none" strike="noStrike" baseline="0" dirty="0" err="1">
                <a:solidFill>
                  <a:srgbClr val="000000"/>
                </a:solidFill>
                <a:latin typeface="Calibri" panose="020F0502020204030204" pitchFamily="34" charset="0"/>
              </a:rPr>
              <a:t>aminoglutethimidine</a:t>
            </a:r>
            <a:r>
              <a:rPr lang="en-GB" sz="1400" b="0" i="0" u="none" strike="noStrike" baseline="0" dirty="0">
                <a:solidFill>
                  <a:srgbClr val="000000"/>
                </a:solidFill>
                <a:latin typeface="Calibri" panose="020F0502020204030204" pitchFamily="34" charset="0"/>
              </a:rPr>
              <a:t>, medroxyprogesterone, amiodarone, haloperidol, indinavir, ritonavir, quinidine, rifampicin, or any selective serotonin reuptake inhibitor (SSRI).</a:t>
            </a:r>
          </a:p>
          <a:p>
            <a:pPr algn="l"/>
            <a:r>
              <a:rPr lang="en-GB" sz="1400" b="0" i="0" u="none" strike="noStrike" baseline="0" dirty="0">
                <a:solidFill>
                  <a:srgbClr val="000000"/>
                </a:solidFill>
                <a:latin typeface="Calibri" panose="020F0502020204030204" pitchFamily="34" charset="0"/>
              </a:rPr>
              <a:t>Contraindication to tamoxifen or its ingredients</a:t>
            </a:r>
            <a:endParaRPr lang="en-GB" sz="1400" dirty="0"/>
          </a:p>
        </p:txBody>
      </p:sp>
    </p:spTree>
    <p:extLst>
      <p:ext uri="{BB962C8B-B14F-4D97-AF65-F5344CB8AC3E}">
        <p14:creationId xmlns:p14="http://schemas.microsoft.com/office/powerpoint/2010/main" val="930669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 y="646912"/>
            <a:ext cx="9551194" cy="1296988"/>
          </a:xfrm>
        </p:spPr>
        <p:txBody>
          <a:bodyPr/>
          <a:lstStyle/>
          <a:p>
            <a:r>
              <a:rPr lang="en-GB" sz="2400" dirty="0"/>
              <a:t>Schedule of activities</a:t>
            </a:r>
          </a:p>
        </p:txBody>
      </p:sp>
      <p:sp>
        <p:nvSpPr>
          <p:cNvPr id="3" name="Content Placeholder 2"/>
          <p:cNvSpPr>
            <a:spLocks noGrp="1"/>
          </p:cNvSpPr>
          <p:nvPr>
            <p:ph idx="1"/>
          </p:nvPr>
        </p:nvSpPr>
        <p:spPr>
          <a:xfrm>
            <a:off x="419100" y="1332351"/>
            <a:ext cx="9551194" cy="3457575"/>
          </a:xfrm>
        </p:spPr>
        <p:txBody>
          <a:bodyPr/>
          <a:lstStyle/>
          <a:p>
            <a:pPr lvl="0">
              <a:lnSpc>
                <a:spcPct val="115000"/>
              </a:lnSpc>
              <a:spcBef>
                <a:spcPts val="1000"/>
              </a:spcBef>
              <a:spcAft>
                <a:spcPts val="0"/>
              </a:spcAft>
              <a:buFont typeface="+mj-lt"/>
              <a:buAutoNum type="arabicPeriod"/>
              <a:tabLst>
                <a:tab pos="457200" algn="l"/>
              </a:tabLst>
            </a:pPr>
            <a:r>
              <a:rPr lang="en-US" sz="1800" b="1" dirty="0">
                <a:latin typeface="Calibri" panose="020F0502020204030204" pitchFamily="34" charset="0"/>
                <a:ea typeface="Times New Roman" panose="02020603050405020304" pitchFamily="18" charset="0"/>
                <a:cs typeface="Times New Roman" panose="02020603050405020304" pitchFamily="18" charset="0"/>
              </a:rPr>
              <a:t>Motor function </a:t>
            </a:r>
            <a:endParaRPr lang="en-GB" sz="1800" dirty="0">
              <a:latin typeface="Calibri" panose="020F0502020204030204" pitchFamily="34" charset="0"/>
              <a:ea typeface="Times New Roman" panose="02020603050405020304" pitchFamily="18" charset="0"/>
              <a:cs typeface="Times New Roman" panose="02020603050405020304" pitchFamily="18" charset="0"/>
            </a:endParaRPr>
          </a:p>
          <a:p>
            <a:pPr lvl="0">
              <a:lnSpc>
                <a:spcPct val="115000"/>
              </a:lnSpc>
              <a:spcBef>
                <a:spcPts val="1000"/>
              </a:spcBef>
              <a:spcAft>
                <a:spcPts val="0"/>
              </a:spcAft>
              <a:buFont typeface="+mj-lt"/>
              <a:buAutoNum type="arabicPeriod"/>
              <a:tabLst>
                <a:tab pos="457200" algn="l"/>
              </a:tabLst>
            </a:pPr>
            <a:r>
              <a:rPr lang="en-US" sz="1800" b="1" dirty="0">
                <a:latin typeface="Calibri" panose="020F0502020204030204" pitchFamily="34" charset="0"/>
                <a:ea typeface="Times New Roman" panose="02020603050405020304" pitchFamily="18" charset="0"/>
                <a:cs typeface="Times New Roman" panose="02020603050405020304" pitchFamily="18" charset="0"/>
              </a:rPr>
              <a:t>Respiratory Function</a:t>
            </a:r>
            <a:endParaRPr lang="en-GB" sz="1800" dirty="0">
              <a:latin typeface="Calibri" panose="020F0502020204030204" pitchFamily="34" charset="0"/>
              <a:ea typeface="Times New Roman" panose="02020603050405020304" pitchFamily="18" charset="0"/>
              <a:cs typeface="Times New Roman" panose="02020603050405020304" pitchFamily="18" charset="0"/>
            </a:endParaRPr>
          </a:p>
          <a:p>
            <a:pPr lvl="0">
              <a:lnSpc>
                <a:spcPct val="115000"/>
              </a:lnSpc>
              <a:spcBef>
                <a:spcPts val="1000"/>
              </a:spcBef>
              <a:spcAft>
                <a:spcPts val="0"/>
              </a:spcAft>
              <a:buFont typeface="+mj-lt"/>
              <a:buAutoNum type="arabicPeriod"/>
              <a:tabLst>
                <a:tab pos="457200" algn="l"/>
              </a:tabLst>
            </a:pPr>
            <a:r>
              <a:rPr lang="en-US" sz="1800" b="1" dirty="0">
                <a:latin typeface="Calibri" panose="020F0502020204030204" pitchFamily="34" charset="0"/>
                <a:ea typeface="Times New Roman" panose="02020603050405020304" pitchFamily="18" charset="0"/>
                <a:cs typeface="Times New Roman" panose="02020603050405020304" pitchFamily="18" charset="0"/>
              </a:rPr>
              <a:t>Growth and Vital Signs</a:t>
            </a:r>
            <a:endParaRPr lang="en-GB" sz="1800" dirty="0">
              <a:latin typeface="Calibri" panose="020F0502020204030204" pitchFamily="34" charset="0"/>
              <a:ea typeface="Times New Roman" panose="02020603050405020304" pitchFamily="18" charset="0"/>
              <a:cs typeface="Times New Roman" panose="02020603050405020304" pitchFamily="18" charset="0"/>
            </a:endParaRPr>
          </a:p>
          <a:p>
            <a:pPr lvl="0">
              <a:lnSpc>
                <a:spcPct val="115000"/>
              </a:lnSpc>
              <a:spcBef>
                <a:spcPts val="1000"/>
              </a:spcBef>
              <a:spcAft>
                <a:spcPts val="0"/>
              </a:spcAft>
              <a:buFont typeface="+mj-lt"/>
              <a:buAutoNum type="arabicPeriod"/>
              <a:tabLst>
                <a:tab pos="457200" algn="l"/>
              </a:tabLst>
            </a:pPr>
            <a:r>
              <a:rPr lang="en-US" sz="1800" b="1" dirty="0">
                <a:latin typeface="Calibri" panose="020F0502020204030204" pitchFamily="34" charset="0"/>
                <a:ea typeface="Times New Roman" panose="02020603050405020304" pitchFamily="18" charset="0"/>
                <a:cs typeface="Times New Roman" panose="02020603050405020304" pitchFamily="18" charset="0"/>
              </a:rPr>
              <a:t>Physical Exam</a:t>
            </a:r>
            <a:endParaRPr lang="en-GB" sz="1800" dirty="0">
              <a:latin typeface="Calibri" panose="020F0502020204030204" pitchFamily="34" charset="0"/>
              <a:ea typeface="Times New Roman" panose="02020603050405020304" pitchFamily="18" charset="0"/>
              <a:cs typeface="Times New Roman" panose="02020603050405020304" pitchFamily="18" charset="0"/>
            </a:endParaRPr>
          </a:p>
          <a:p>
            <a:pPr lvl="0">
              <a:lnSpc>
                <a:spcPct val="115000"/>
              </a:lnSpc>
              <a:spcBef>
                <a:spcPts val="1000"/>
              </a:spcBef>
              <a:spcAft>
                <a:spcPts val="0"/>
              </a:spcAft>
              <a:buFont typeface="+mj-lt"/>
              <a:buAutoNum type="arabicPeriod"/>
              <a:tabLst>
                <a:tab pos="457200" algn="l"/>
              </a:tabLst>
            </a:pPr>
            <a:r>
              <a:rPr lang="en-US" sz="1800" b="1" dirty="0">
                <a:latin typeface="Calibri" panose="020F0502020204030204" pitchFamily="34" charset="0"/>
                <a:ea typeface="Times New Roman" panose="02020603050405020304" pitchFamily="18" charset="0"/>
                <a:cs typeface="Times New Roman" panose="02020603050405020304" pitchFamily="18" charset="0"/>
              </a:rPr>
              <a:t>Safety Measures – Blood work</a:t>
            </a:r>
            <a:endParaRPr lang="en-GB" sz="1800" dirty="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r>
              <a:rPr lang="en-US" sz="1800" b="1" dirty="0">
                <a:latin typeface="Calibri" panose="020F0502020204030204" pitchFamily="34" charset="0"/>
                <a:ea typeface="Times New Roman" panose="02020603050405020304" pitchFamily="18" charset="0"/>
                <a:cs typeface="Times New Roman" panose="02020603050405020304" pitchFamily="18" charset="0"/>
              </a:rPr>
              <a:t>6.   Ophthalmological Assessment</a:t>
            </a:r>
          </a:p>
          <a:p>
            <a:pPr marL="0" lvl="0" indent="0">
              <a:lnSpc>
                <a:spcPct val="115000"/>
              </a:lnSpc>
              <a:spcBef>
                <a:spcPts val="1000"/>
              </a:spcBef>
              <a:spcAft>
                <a:spcPts val="0"/>
              </a:spcAft>
              <a:buNone/>
              <a:tabLst>
                <a:tab pos="457200" algn="l"/>
              </a:tabLst>
            </a:pPr>
            <a:r>
              <a:rPr lang="en-US" sz="1800" b="1" dirty="0">
                <a:latin typeface="Calibri" panose="020F0502020204030204" pitchFamily="34" charset="0"/>
                <a:ea typeface="Times New Roman" panose="02020603050405020304" pitchFamily="18" charset="0"/>
                <a:cs typeface="Times New Roman" panose="02020603050405020304" pitchFamily="18" charset="0"/>
              </a:rPr>
              <a:t>7.   Electrocardiogram</a:t>
            </a:r>
          </a:p>
          <a:p>
            <a:pPr marL="0" lvl="0" indent="0">
              <a:lnSpc>
                <a:spcPct val="115000"/>
              </a:lnSpc>
              <a:spcBef>
                <a:spcPts val="1000"/>
              </a:spcBef>
              <a:spcAft>
                <a:spcPts val="0"/>
              </a:spcAft>
              <a:buNone/>
              <a:tabLst>
                <a:tab pos="457200" algn="l"/>
              </a:tabLst>
            </a:pPr>
            <a:r>
              <a:rPr lang="en-US" sz="1800" b="1" dirty="0">
                <a:latin typeface="Calibri" panose="020F0502020204030204" pitchFamily="34" charset="0"/>
                <a:ea typeface="Times New Roman" panose="02020603050405020304" pitchFamily="18" charset="0"/>
                <a:cs typeface="Times New Roman" panose="02020603050405020304" pitchFamily="18" charset="0"/>
              </a:rPr>
              <a:t>8.   Abdominal Ultrasound</a:t>
            </a:r>
          </a:p>
          <a:p>
            <a:pPr marL="0" lvl="0" indent="0">
              <a:lnSpc>
                <a:spcPct val="115000"/>
              </a:lnSpc>
              <a:spcBef>
                <a:spcPts val="1000"/>
              </a:spcBef>
              <a:spcAft>
                <a:spcPts val="0"/>
              </a:spcAft>
              <a:buNone/>
              <a:tabLst>
                <a:tab pos="457200" algn="l"/>
              </a:tabLst>
            </a:pPr>
            <a:r>
              <a:rPr lang="en-US" sz="1800" b="1" dirty="0">
                <a:latin typeface="Calibri" panose="020F0502020204030204" pitchFamily="34" charset="0"/>
                <a:ea typeface="Times New Roman" panose="02020603050405020304" pitchFamily="18" charset="0"/>
                <a:cs typeface="Times New Roman" panose="02020603050405020304" pitchFamily="18" charset="0"/>
              </a:rPr>
              <a:t>9.   Quality of Life questionnaire</a:t>
            </a:r>
          </a:p>
          <a:p>
            <a:pPr marL="0" lvl="0" indent="0">
              <a:lnSpc>
                <a:spcPct val="115000"/>
              </a:lnSpc>
              <a:spcBef>
                <a:spcPts val="1000"/>
              </a:spcBef>
              <a:spcAft>
                <a:spcPts val="0"/>
              </a:spcAft>
              <a:buNone/>
              <a:tabLst>
                <a:tab pos="457200" algn="l"/>
              </a:tabLst>
            </a:pPr>
            <a:r>
              <a:rPr lang="en-US" sz="1800" b="1" dirty="0">
                <a:latin typeface="Calibri" panose="020F0502020204030204" pitchFamily="34" charset="0"/>
                <a:ea typeface="Times New Roman" panose="02020603050405020304" pitchFamily="18" charset="0"/>
                <a:cs typeface="Times New Roman" panose="02020603050405020304" pitchFamily="18" charset="0"/>
              </a:rPr>
              <a:t>10. Tamoxifen Pharmacokinetics</a:t>
            </a:r>
          </a:p>
          <a:p>
            <a:pPr marL="0" lvl="0" indent="0">
              <a:lnSpc>
                <a:spcPct val="115000"/>
              </a:lnSpc>
              <a:spcBef>
                <a:spcPts val="1000"/>
              </a:spcBef>
              <a:spcAft>
                <a:spcPts val="0"/>
              </a:spcAft>
              <a:buNone/>
              <a:tabLst>
                <a:tab pos="457200" algn="l"/>
              </a:tabLst>
            </a:pPr>
            <a:r>
              <a:rPr lang="en-US" sz="1800" b="1" dirty="0">
                <a:latin typeface="Calibri" panose="020F0502020204030204" pitchFamily="34" charset="0"/>
                <a:ea typeface="Times New Roman" panose="02020603050405020304" pitchFamily="18" charset="0"/>
                <a:cs typeface="Times New Roman" panose="02020603050405020304" pitchFamily="18" charset="0"/>
              </a:rPr>
              <a:t>11.  Biomarker</a:t>
            </a:r>
            <a:endParaRPr lang="en-GB" sz="1800" dirty="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r>
              <a:rPr lang="en-US" b="1" dirty="0">
                <a:latin typeface="Calibri" panose="020F0502020204030204" pitchFamily="34" charset="0"/>
                <a:ea typeface="Times New Roman" panose="02020603050405020304" pitchFamily="18" charset="0"/>
                <a:cs typeface="Times New Roman" panose="02020603050405020304" pitchFamily="18" charset="0"/>
              </a:rPr>
              <a:t> </a:t>
            </a:r>
            <a:endParaRPr lang="en-GB" dirty="0"/>
          </a:p>
        </p:txBody>
      </p:sp>
    </p:spTree>
    <p:extLst>
      <p:ext uri="{BB962C8B-B14F-4D97-AF65-F5344CB8AC3E}">
        <p14:creationId xmlns:p14="http://schemas.microsoft.com/office/powerpoint/2010/main" val="36368799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475" y="838200"/>
            <a:ext cx="9551194" cy="1296988"/>
          </a:xfrm>
        </p:spPr>
        <p:txBody>
          <a:bodyPr/>
          <a:lstStyle/>
          <a:p>
            <a:r>
              <a:rPr lang="en-US" sz="3200" dirty="0">
                <a:latin typeface="Calibri" panose="020F0502020204030204" pitchFamily="34" charset="0"/>
                <a:ea typeface="Times New Roman" panose="02020603050405020304" pitchFamily="18" charset="0"/>
                <a:cs typeface="Times New Roman" panose="02020603050405020304" pitchFamily="18" charset="0"/>
              </a:rPr>
              <a:t>Potential Risks and Benefits</a:t>
            </a:r>
            <a:endParaRPr lang="en-GB" dirty="0"/>
          </a:p>
        </p:txBody>
      </p:sp>
      <p:sp>
        <p:nvSpPr>
          <p:cNvPr id="3" name="Content Placeholder 2"/>
          <p:cNvSpPr>
            <a:spLocks noGrp="1"/>
          </p:cNvSpPr>
          <p:nvPr>
            <p:ph idx="1"/>
          </p:nvPr>
        </p:nvSpPr>
        <p:spPr>
          <a:xfrm>
            <a:off x="356466" y="1676400"/>
            <a:ext cx="9551194" cy="3457575"/>
          </a:xfrm>
        </p:spPr>
        <p:txBody>
          <a:bodyPr/>
          <a:lstStyle/>
          <a:p>
            <a:r>
              <a:rPr lang="en-US" sz="2000" dirty="0"/>
              <a:t>Tamoxifen is generally a well-tolerated drug</a:t>
            </a:r>
          </a:p>
          <a:p>
            <a:r>
              <a:rPr lang="en-US" sz="2000" dirty="0"/>
              <a:t>The study protocol incorporates </a:t>
            </a:r>
            <a:r>
              <a:rPr lang="en-US" sz="2000" b="1" dirty="0"/>
              <a:t>many safety measures </a:t>
            </a:r>
            <a:r>
              <a:rPr lang="en-US" sz="2000" dirty="0"/>
              <a:t>to monitor for adverse events that have been documented with tamoxifen use</a:t>
            </a:r>
          </a:p>
          <a:p>
            <a:r>
              <a:rPr lang="en-US" sz="2000" dirty="0"/>
              <a:t>The </a:t>
            </a:r>
            <a:r>
              <a:rPr lang="en-US" sz="2000" b="1" dirty="0"/>
              <a:t>dose used </a:t>
            </a:r>
            <a:r>
              <a:rPr lang="en-GB" sz="2000" dirty="0"/>
              <a:t>is based on dosing used for other studies and it is also the same dosage used in 2 DMD studies</a:t>
            </a:r>
            <a:endParaRPr lang="en-US" sz="2000" dirty="0"/>
          </a:p>
          <a:p>
            <a:r>
              <a:rPr lang="en-US" sz="2000" dirty="0"/>
              <a:t>As there are </a:t>
            </a:r>
            <a:r>
              <a:rPr lang="en-US" sz="2000" b="1" dirty="0"/>
              <a:t>no treatments </a:t>
            </a:r>
            <a:r>
              <a:rPr lang="en-US" sz="2000" dirty="0"/>
              <a:t>presently available for MTM, and given the lethality rate of common co-morbidities such as respiratory infections, </a:t>
            </a:r>
            <a:r>
              <a:rPr lang="en-GB" sz="2000" dirty="0"/>
              <a:t>there is still an unmet need for primary or adjunct therapies to gene therapy and enzyme replacement therapy, which are in development for MTM</a:t>
            </a:r>
          </a:p>
          <a:p>
            <a:r>
              <a:rPr lang="en-US" sz="2000" dirty="0"/>
              <a:t>The benefits of tamoxifen use outweigh the risks.</a:t>
            </a:r>
            <a:endParaRPr lang="en-GB" sz="2000" i="1" dirty="0"/>
          </a:p>
        </p:txBody>
      </p:sp>
    </p:spTree>
    <p:extLst>
      <p:ext uri="{BB962C8B-B14F-4D97-AF65-F5344CB8AC3E}">
        <p14:creationId xmlns:p14="http://schemas.microsoft.com/office/powerpoint/2010/main" val="1728655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a:solidFill>
                  <a:srgbClr val="000000"/>
                </a:solidFill>
                <a:latin typeface="Calibri" panose="020F0502020204030204" pitchFamily="34" charset="0"/>
                <a:ea typeface="Calibri" panose="020F0502020204030204" pitchFamily="34" charset="0"/>
                <a:cs typeface="Times New Roman" panose="02020603050405020304" pitchFamily="18" charset="0"/>
              </a:rPr>
              <a:t>Process for identifying and recruiting patients at GOSH</a:t>
            </a:r>
            <a:endParaRPr lang="en-GB" dirty="0"/>
          </a:p>
        </p:txBody>
      </p:sp>
      <p:sp>
        <p:nvSpPr>
          <p:cNvPr id="3" name="Content Placeholder 2"/>
          <p:cNvSpPr>
            <a:spLocks noGrp="1"/>
          </p:cNvSpPr>
          <p:nvPr>
            <p:ph idx="1"/>
          </p:nvPr>
        </p:nvSpPr>
        <p:spPr/>
        <p:txBody>
          <a:bodyPr/>
          <a:lstStyle/>
          <a:p>
            <a:r>
              <a:rPr lang="en-GB" dirty="0">
                <a:solidFill>
                  <a:srgbClr val="000000"/>
                </a:solidFill>
                <a:latin typeface="Calibri" panose="020F0502020204030204" pitchFamily="34" charset="0"/>
                <a:ea typeface="Calibri" panose="020F0502020204030204" pitchFamily="34" charset="0"/>
                <a:cs typeface="Times New Roman" panose="02020603050405020304" pitchFamily="18" charset="0"/>
              </a:rPr>
              <a:t>randomisation system to identify and select patient that would potentially be eligible based on inclusion/exclusion criteria</a:t>
            </a:r>
          </a:p>
          <a:p>
            <a:endParaRPr lang="en-GB"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rgbClr val="000000"/>
              </a:solidFill>
              <a:latin typeface="Calibri" panose="020F0502020204030204" pitchFamily="34" charset="0"/>
              <a:cs typeface="Times New Roman" panose="02020603050405020304" pitchFamily="18" charset="0"/>
            </a:endParaRPr>
          </a:p>
          <a:p>
            <a:r>
              <a:rPr lang="en-GB"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2"/>
              </a:rPr>
              <a:t>clinicaltrials.neuromuscular@gosh.nhs.uk</a:t>
            </a:r>
            <a:endParaRPr lang="en-GB" dirty="0"/>
          </a:p>
        </p:txBody>
      </p:sp>
    </p:spTree>
    <p:extLst>
      <p:ext uri="{BB962C8B-B14F-4D97-AF65-F5344CB8AC3E}">
        <p14:creationId xmlns:p14="http://schemas.microsoft.com/office/powerpoint/2010/main" val="1668210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Timeline</a:t>
            </a:r>
          </a:p>
        </p:txBody>
      </p:sp>
      <p:sp>
        <p:nvSpPr>
          <p:cNvPr id="3" name="Content Placeholder 2"/>
          <p:cNvSpPr>
            <a:spLocks noGrp="1"/>
          </p:cNvSpPr>
          <p:nvPr>
            <p:ph idx="1"/>
          </p:nvPr>
        </p:nvSpPr>
        <p:spPr>
          <a:xfrm>
            <a:off x="372420" y="1828800"/>
            <a:ext cx="9551194" cy="3457575"/>
          </a:xfrm>
        </p:spPr>
        <p:txBody>
          <a:bodyPr/>
          <a:lstStyle/>
          <a:p>
            <a:pPr>
              <a:buFontTx/>
              <a:buChar char="-"/>
            </a:pPr>
            <a:r>
              <a:rPr lang="en-GB" sz="2000" dirty="0"/>
              <a:t>Ethics approval </a:t>
            </a:r>
            <a:r>
              <a:rPr lang="en-GB" sz="2000" b="1" dirty="0"/>
              <a:t>received</a:t>
            </a:r>
          </a:p>
          <a:p>
            <a:pPr>
              <a:buFontTx/>
              <a:buChar char="-"/>
            </a:pPr>
            <a:r>
              <a:rPr lang="en-GB" sz="2000" dirty="0"/>
              <a:t>Contract with SickKids </a:t>
            </a:r>
            <a:r>
              <a:rPr lang="en-GB" sz="2000" b="1" dirty="0"/>
              <a:t>signed off</a:t>
            </a:r>
          </a:p>
          <a:p>
            <a:pPr>
              <a:buFontTx/>
              <a:buChar char="-"/>
            </a:pPr>
            <a:r>
              <a:rPr lang="en-GB" sz="2000" dirty="0"/>
              <a:t>MHRA submission (July 2021). </a:t>
            </a:r>
          </a:p>
          <a:p>
            <a:pPr marL="0" indent="0">
              <a:buNone/>
            </a:pPr>
            <a:r>
              <a:rPr lang="en-GB" sz="2000" dirty="0">
                <a:latin typeface="Calibri" panose="020F0502020204030204" pitchFamily="34" charset="0"/>
                <a:ea typeface="Calibri" panose="020F0502020204030204" pitchFamily="34" charset="0"/>
              </a:rPr>
              <a:t>As there were no reactions observed in this population</a:t>
            </a:r>
          </a:p>
          <a:p>
            <a:pPr marL="0" indent="0">
              <a:buNone/>
            </a:pPr>
            <a:r>
              <a:rPr lang="en-GB" sz="2000" dirty="0"/>
              <a:t>	Request of reference safety information (RSI) (list of expected events that 	have occurred more than once, have been determined as related to the 	use of the tamoxifen, and identified as “serious”)</a:t>
            </a:r>
          </a:p>
          <a:p>
            <a:pPr>
              <a:buFontTx/>
              <a:buChar char="-"/>
            </a:pPr>
            <a:r>
              <a:rPr lang="en-GB" sz="2000" dirty="0"/>
              <a:t>Recruitment started in Canada</a:t>
            </a:r>
          </a:p>
          <a:p>
            <a:pPr lvl="1">
              <a:buFontTx/>
              <a:buChar char="-"/>
            </a:pPr>
            <a:r>
              <a:rPr lang="en-GB" sz="2000" dirty="0"/>
              <a:t>2 patients recruited </a:t>
            </a:r>
          </a:p>
          <a:p>
            <a:pPr lvl="1">
              <a:buFontTx/>
              <a:buChar char="-"/>
            </a:pPr>
            <a:r>
              <a:rPr lang="en-GB" sz="2000" dirty="0"/>
              <a:t>Joint review from PIs after 4 weeks of treatment</a:t>
            </a:r>
          </a:p>
          <a:p>
            <a:pPr lvl="1">
              <a:buFontTx/>
              <a:buChar char="-"/>
            </a:pPr>
            <a:r>
              <a:rPr lang="en-GB" sz="2000" dirty="0"/>
              <a:t>Safety review for the 2 patients</a:t>
            </a:r>
          </a:p>
          <a:p>
            <a:pPr lvl="1">
              <a:buFontTx/>
              <a:buChar char="-"/>
            </a:pPr>
            <a:r>
              <a:rPr lang="en-GB" sz="2000" dirty="0"/>
              <a:t>Green light to proceed with recruitment of 3</a:t>
            </a:r>
            <a:r>
              <a:rPr lang="en-GB" sz="2000" baseline="30000" dirty="0"/>
              <a:t>rd</a:t>
            </a:r>
            <a:r>
              <a:rPr lang="en-GB" sz="2000" dirty="0"/>
              <a:t> patient</a:t>
            </a:r>
          </a:p>
          <a:p>
            <a:pPr lvl="1">
              <a:buFontTx/>
              <a:buChar char="-"/>
            </a:pPr>
            <a:endParaRPr lang="en-GB" dirty="0"/>
          </a:p>
        </p:txBody>
      </p:sp>
    </p:spTree>
    <p:extLst>
      <p:ext uri="{BB962C8B-B14F-4D97-AF65-F5344CB8AC3E}">
        <p14:creationId xmlns:p14="http://schemas.microsoft.com/office/powerpoint/2010/main" val="3651425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Thanks for the support to </a:t>
            </a:r>
          </a:p>
        </p:txBody>
      </p:sp>
      <p:sp>
        <p:nvSpPr>
          <p:cNvPr id="3" name="Content Placeholder 2"/>
          <p:cNvSpPr>
            <a:spLocks noGrp="1"/>
          </p:cNvSpPr>
          <p:nvPr>
            <p:ph idx="1"/>
          </p:nvPr>
        </p:nvSpPr>
        <p:spPr/>
        <p:txBody>
          <a:bodyPr/>
          <a:lstStyle/>
          <a:p>
            <a:endParaRPr lang="en-GB" dirty="0"/>
          </a:p>
        </p:txBody>
      </p:sp>
      <p:pic>
        <p:nvPicPr>
          <p:cNvPr id="4" name="Picture 3"/>
          <p:cNvPicPr>
            <a:picLocks noChangeAspect="1"/>
          </p:cNvPicPr>
          <p:nvPr/>
        </p:nvPicPr>
        <p:blipFill>
          <a:blip r:embed="rId2"/>
          <a:stretch>
            <a:fillRect/>
          </a:stretch>
        </p:blipFill>
        <p:spPr>
          <a:xfrm>
            <a:off x="495300" y="2205038"/>
            <a:ext cx="4745536" cy="1223962"/>
          </a:xfrm>
          <a:prstGeom prst="rect">
            <a:avLst/>
          </a:prstGeom>
        </p:spPr>
      </p:pic>
      <p:pic>
        <p:nvPicPr>
          <p:cNvPr id="5" name="Picture 4"/>
          <p:cNvPicPr>
            <a:picLocks noChangeAspect="1"/>
          </p:cNvPicPr>
          <p:nvPr/>
        </p:nvPicPr>
        <p:blipFill>
          <a:blip r:embed="rId3"/>
          <a:stretch>
            <a:fillRect/>
          </a:stretch>
        </p:blipFill>
        <p:spPr>
          <a:xfrm>
            <a:off x="6896100" y="2172710"/>
            <a:ext cx="2667000" cy="1774767"/>
          </a:xfrm>
          <a:prstGeom prst="rect">
            <a:avLst/>
          </a:prstGeom>
        </p:spPr>
      </p:pic>
      <p:sp>
        <p:nvSpPr>
          <p:cNvPr id="6" name="TextBox 5"/>
          <p:cNvSpPr txBox="1"/>
          <p:nvPr/>
        </p:nvSpPr>
        <p:spPr>
          <a:xfrm>
            <a:off x="952500" y="4953000"/>
            <a:ext cx="4572000" cy="830997"/>
          </a:xfrm>
          <a:prstGeom prst="rect">
            <a:avLst/>
          </a:prstGeom>
          <a:noFill/>
        </p:spPr>
        <p:txBody>
          <a:bodyPr wrap="square" rtlCol="0">
            <a:spAutoFit/>
          </a:bodyPr>
          <a:lstStyle/>
          <a:p>
            <a:r>
              <a:rPr lang="en-GB" dirty="0"/>
              <a:t>Anne Lennox</a:t>
            </a:r>
          </a:p>
          <a:p>
            <a:r>
              <a:rPr lang="en-GB" dirty="0"/>
              <a:t>Wendy Hughes</a:t>
            </a:r>
          </a:p>
          <a:p>
            <a:r>
              <a:rPr lang="en-GB" dirty="0"/>
              <a:t>Melanie Spring</a:t>
            </a:r>
          </a:p>
        </p:txBody>
      </p:sp>
    </p:spTree>
    <p:extLst>
      <p:ext uri="{BB962C8B-B14F-4D97-AF65-F5344CB8AC3E}">
        <p14:creationId xmlns:p14="http://schemas.microsoft.com/office/powerpoint/2010/main" val="1092086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475" y="838200"/>
            <a:ext cx="9551194" cy="1296988"/>
          </a:xfrm>
        </p:spPr>
        <p:txBody>
          <a:bodyPr/>
          <a:lstStyle/>
          <a:p>
            <a:r>
              <a:rPr lang="en-GB" dirty="0"/>
              <a:t>What is drug repurposing/repositioning?</a:t>
            </a:r>
          </a:p>
        </p:txBody>
      </p:sp>
      <p:sp>
        <p:nvSpPr>
          <p:cNvPr id="3" name="Content Placeholder 2"/>
          <p:cNvSpPr>
            <a:spLocks noGrp="1"/>
          </p:cNvSpPr>
          <p:nvPr>
            <p:ph idx="1"/>
          </p:nvPr>
        </p:nvSpPr>
        <p:spPr>
          <a:xfrm>
            <a:off x="342900" y="1981200"/>
            <a:ext cx="9551194" cy="3457575"/>
          </a:xfrm>
        </p:spPr>
        <p:txBody>
          <a:bodyPr/>
          <a:lstStyle/>
          <a:p>
            <a:pPr marL="457200" lvl="1" indent="0">
              <a:buNone/>
            </a:pPr>
            <a:r>
              <a:rPr lang="en-GB" sz="2000" dirty="0">
                <a:solidFill>
                  <a:srgbClr val="000000"/>
                </a:solidFill>
                <a:ea typeface="+mn-ea"/>
                <a:cs typeface="+mn-cs"/>
              </a:rPr>
              <a:t>A broad term covering </a:t>
            </a:r>
            <a:r>
              <a:rPr lang="en-GB" sz="2000" b="1" dirty="0">
                <a:solidFill>
                  <a:srgbClr val="000000"/>
                </a:solidFill>
                <a:ea typeface="+mn-ea"/>
                <a:cs typeface="+mn-cs"/>
              </a:rPr>
              <a:t>medicines that are approved</a:t>
            </a:r>
            <a:r>
              <a:rPr lang="en-GB" sz="2000" dirty="0">
                <a:solidFill>
                  <a:srgbClr val="000000"/>
                </a:solidFill>
                <a:ea typeface="+mn-ea"/>
                <a:cs typeface="+mn-cs"/>
              </a:rPr>
              <a:t>, and used “as-is” or reformulated </a:t>
            </a:r>
            <a:r>
              <a:rPr lang="en-GB" sz="2000" b="1" dirty="0">
                <a:solidFill>
                  <a:srgbClr val="000000"/>
                </a:solidFill>
                <a:ea typeface="+mn-ea"/>
                <a:cs typeface="+mn-cs"/>
              </a:rPr>
              <a:t>for the new indication </a:t>
            </a:r>
          </a:p>
          <a:p>
            <a:pPr marL="457200" lvl="1" indent="0">
              <a:buNone/>
            </a:pPr>
            <a:endParaRPr lang="en-GB" sz="2000" dirty="0">
              <a:solidFill>
                <a:srgbClr val="000000"/>
              </a:solidFill>
              <a:ea typeface="+mn-ea"/>
              <a:cs typeface="+mn-cs"/>
            </a:endParaRPr>
          </a:p>
          <a:p>
            <a:pPr marL="457200" lvl="1" indent="0">
              <a:buNone/>
            </a:pPr>
            <a:r>
              <a:rPr lang="en-GB" sz="2000" dirty="0"/>
              <a:t>Promise of providing safe, timely, and affordable access to new treatment options for patients with unmet medical needs. </a:t>
            </a:r>
          </a:p>
        </p:txBody>
      </p:sp>
      <p:pic>
        <p:nvPicPr>
          <p:cNvPr id="5" name="Picture 4"/>
          <p:cNvPicPr>
            <a:picLocks noChangeAspect="1"/>
          </p:cNvPicPr>
          <p:nvPr/>
        </p:nvPicPr>
        <p:blipFill>
          <a:blip r:embed="rId2"/>
          <a:stretch>
            <a:fillRect/>
          </a:stretch>
        </p:blipFill>
        <p:spPr>
          <a:xfrm>
            <a:off x="6386278" y="4038600"/>
            <a:ext cx="2748197" cy="1828800"/>
          </a:xfrm>
          <a:prstGeom prst="rect">
            <a:avLst/>
          </a:prstGeom>
        </p:spPr>
      </p:pic>
    </p:spTree>
    <p:extLst>
      <p:ext uri="{BB962C8B-B14F-4D97-AF65-F5344CB8AC3E}">
        <p14:creationId xmlns:p14="http://schemas.microsoft.com/office/powerpoint/2010/main" val="2220727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Why Tamoxifen?</a:t>
            </a:r>
          </a:p>
        </p:txBody>
      </p:sp>
      <p:sp>
        <p:nvSpPr>
          <p:cNvPr id="3" name="Content Placeholder 2"/>
          <p:cNvSpPr>
            <a:spLocks noGrp="1"/>
          </p:cNvSpPr>
          <p:nvPr>
            <p:ph idx="1"/>
          </p:nvPr>
        </p:nvSpPr>
        <p:spPr>
          <a:xfrm>
            <a:off x="267566" y="2304702"/>
            <a:ext cx="4010025" cy="3457575"/>
          </a:xfrm>
        </p:spPr>
        <p:txBody>
          <a:bodyPr/>
          <a:lstStyle/>
          <a:p>
            <a:r>
              <a:rPr lang="en-GB" sz="2000" dirty="0"/>
              <a:t>Animal studies have shown that tamoxifen treatment in MTM KO mice </a:t>
            </a:r>
            <a:r>
              <a:rPr lang="en-GB" sz="2000" b="1" dirty="0"/>
              <a:t>extends lifespan</a:t>
            </a:r>
            <a:r>
              <a:rPr lang="en-GB" sz="2000" dirty="0"/>
              <a:t>, </a:t>
            </a:r>
            <a:r>
              <a:rPr lang="en-GB" sz="2000" b="1" dirty="0"/>
              <a:t>increases grip strength, and improves muscle histopathology</a:t>
            </a:r>
          </a:p>
          <a:p>
            <a:endParaRPr lang="en-GB" sz="2000" dirty="0"/>
          </a:p>
          <a:p>
            <a:r>
              <a:rPr lang="en-GB" sz="1800" dirty="0"/>
              <a:t>Tamoxifen acts via the oestrogen receptor pathways</a:t>
            </a:r>
          </a:p>
          <a:p>
            <a:r>
              <a:rPr lang="en-GB" sz="1800" dirty="0"/>
              <a:t>Also by modulating Dynamin 2 (DNM2) protein levels – a key XLMTM disease modifier</a:t>
            </a:r>
          </a:p>
          <a:p>
            <a:endParaRPr lang="en-GB" sz="2000" dirty="0"/>
          </a:p>
        </p:txBody>
      </p:sp>
      <p:pic>
        <p:nvPicPr>
          <p:cNvPr id="4" name="Picture 3"/>
          <p:cNvPicPr>
            <a:picLocks noChangeAspect="1"/>
          </p:cNvPicPr>
          <p:nvPr/>
        </p:nvPicPr>
        <p:blipFill>
          <a:blip r:embed="rId2"/>
          <a:stretch>
            <a:fillRect/>
          </a:stretch>
        </p:blipFill>
        <p:spPr>
          <a:xfrm>
            <a:off x="4152900" y="1390826"/>
            <a:ext cx="5486915" cy="3888675"/>
          </a:xfrm>
          <a:prstGeom prst="rect">
            <a:avLst/>
          </a:prstGeom>
        </p:spPr>
      </p:pic>
      <p:sp>
        <p:nvSpPr>
          <p:cNvPr id="6" name="TextBox 5"/>
          <p:cNvSpPr txBox="1"/>
          <p:nvPr/>
        </p:nvSpPr>
        <p:spPr>
          <a:xfrm>
            <a:off x="5676900" y="6248400"/>
            <a:ext cx="4114800" cy="338554"/>
          </a:xfrm>
          <a:prstGeom prst="rect">
            <a:avLst/>
          </a:prstGeom>
          <a:noFill/>
        </p:spPr>
        <p:txBody>
          <a:bodyPr wrap="square" rtlCol="0">
            <a:spAutoFit/>
          </a:bodyPr>
          <a:lstStyle/>
          <a:p>
            <a:r>
              <a:rPr lang="en-GB" dirty="0"/>
              <a:t>(Sabha, 2016; </a:t>
            </a:r>
            <a:r>
              <a:rPr lang="en-GB" dirty="0" err="1"/>
              <a:t>Maani</a:t>
            </a:r>
            <a:r>
              <a:rPr lang="en-GB" dirty="0"/>
              <a:t>, 2018; </a:t>
            </a:r>
            <a:r>
              <a:rPr lang="en-GB" dirty="0" err="1"/>
              <a:t>Gayi</a:t>
            </a:r>
            <a:r>
              <a:rPr lang="en-GB" dirty="0"/>
              <a:t>, 2018) </a:t>
            </a:r>
          </a:p>
        </p:txBody>
      </p:sp>
    </p:spTree>
    <p:extLst>
      <p:ext uri="{BB962C8B-B14F-4D97-AF65-F5344CB8AC3E}">
        <p14:creationId xmlns:p14="http://schemas.microsoft.com/office/powerpoint/2010/main" val="2352378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Hypothesis</a:t>
            </a:r>
          </a:p>
        </p:txBody>
      </p:sp>
      <p:sp>
        <p:nvSpPr>
          <p:cNvPr id="3" name="Content Placeholder 2"/>
          <p:cNvSpPr>
            <a:spLocks noGrp="1"/>
          </p:cNvSpPr>
          <p:nvPr>
            <p:ph idx="1"/>
          </p:nvPr>
        </p:nvSpPr>
        <p:spPr/>
        <p:txBody>
          <a:bodyPr/>
          <a:lstStyle/>
          <a:p>
            <a:r>
              <a:rPr lang="en-US" dirty="0">
                <a:latin typeface="Calibri" panose="020F0502020204030204" pitchFamily="34" charset="0"/>
                <a:ea typeface="Times New Roman" panose="02020603050405020304" pitchFamily="18" charset="0"/>
                <a:cs typeface="Times New Roman" panose="02020603050405020304" pitchFamily="18" charset="0"/>
              </a:rPr>
              <a:t>tamoxifen treatment can improve motor and respiratory function in MTM patients</a:t>
            </a:r>
          </a:p>
          <a:p>
            <a:endParaRPr lang="en-US" dirty="0">
              <a:latin typeface="Calibri" panose="020F0502020204030204" pitchFamily="34" charset="0"/>
              <a:cs typeface="Times New Roman" panose="02020603050405020304" pitchFamily="18" charset="0"/>
            </a:endParaRPr>
          </a:p>
          <a:p>
            <a:r>
              <a:rPr lang="en-US" dirty="0">
                <a:latin typeface="Calibri" panose="020F0502020204030204" pitchFamily="34" charset="0"/>
                <a:cs typeface="Times New Roman" panose="02020603050405020304" pitchFamily="18" charset="0"/>
              </a:rPr>
              <a:t>To be used as stand-alone (when patients cannot receive other upcoming treatments) or in combination</a:t>
            </a:r>
            <a:endParaRPr lang="en-GB" dirty="0"/>
          </a:p>
        </p:txBody>
      </p:sp>
    </p:spTree>
    <p:extLst>
      <p:ext uri="{BB962C8B-B14F-4D97-AF65-F5344CB8AC3E}">
        <p14:creationId xmlns:p14="http://schemas.microsoft.com/office/powerpoint/2010/main" val="1201928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Sites involved</a:t>
            </a:r>
          </a:p>
        </p:txBody>
      </p:sp>
      <p:sp>
        <p:nvSpPr>
          <p:cNvPr id="4" name="TextBox 3"/>
          <p:cNvSpPr txBox="1"/>
          <p:nvPr/>
        </p:nvSpPr>
        <p:spPr>
          <a:xfrm>
            <a:off x="506289" y="1882694"/>
            <a:ext cx="2057400" cy="338554"/>
          </a:xfrm>
          <a:prstGeom prst="rect">
            <a:avLst/>
          </a:prstGeom>
          <a:noFill/>
        </p:spPr>
        <p:txBody>
          <a:bodyPr wrap="square" rtlCol="0">
            <a:spAutoFit/>
          </a:bodyPr>
          <a:lstStyle/>
          <a:p>
            <a:r>
              <a:rPr lang="en-GB" dirty="0"/>
              <a:t>SickKids, Toronto</a:t>
            </a:r>
          </a:p>
        </p:txBody>
      </p:sp>
      <p:sp>
        <p:nvSpPr>
          <p:cNvPr id="5" name="Rectangle 4"/>
          <p:cNvSpPr/>
          <p:nvPr/>
        </p:nvSpPr>
        <p:spPr>
          <a:xfrm>
            <a:off x="371474" y="1824870"/>
            <a:ext cx="2105025" cy="53733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717820" y="4343399"/>
            <a:ext cx="2063480" cy="70998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717820" y="2974180"/>
            <a:ext cx="2005715" cy="5780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717820" y="2957970"/>
            <a:ext cx="2005716" cy="523220"/>
          </a:xfrm>
          <a:prstGeom prst="rect">
            <a:avLst/>
          </a:prstGeom>
        </p:spPr>
        <p:txBody>
          <a:bodyPr wrap="square">
            <a:spAutoFit/>
          </a:bodyPr>
          <a:lstStyle/>
          <a:p>
            <a:r>
              <a:rPr lang="en-GB" sz="1400" dirty="0"/>
              <a:t>National Institutes of Health, Washington</a:t>
            </a:r>
          </a:p>
        </p:txBody>
      </p:sp>
      <p:sp>
        <p:nvSpPr>
          <p:cNvPr id="11" name="TextBox 10"/>
          <p:cNvSpPr txBox="1"/>
          <p:nvPr/>
        </p:nvSpPr>
        <p:spPr>
          <a:xfrm>
            <a:off x="790828" y="4314723"/>
            <a:ext cx="1772861" cy="738664"/>
          </a:xfrm>
          <a:prstGeom prst="rect">
            <a:avLst/>
          </a:prstGeom>
          <a:noFill/>
        </p:spPr>
        <p:txBody>
          <a:bodyPr wrap="square" rtlCol="0">
            <a:spAutoFit/>
          </a:bodyPr>
          <a:lstStyle/>
          <a:p>
            <a:r>
              <a:rPr lang="en-GB" sz="1400" dirty="0"/>
              <a:t>Ann and Robert H. Lurie Children's Hospital, Chicago </a:t>
            </a:r>
          </a:p>
        </p:txBody>
      </p:sp>
      <p:sp>
        <p:nvSpPr>
          <p:cNvPr id="12" name="Rectangle 11"/>
          <p:cNvSpPr/>
          <p:nvPr/>
        </p:nvSpPr>
        <p:spPr>
          <a:xfrm>
            <a:off x="775585" y="5690629"/>
            <a:ext cx="2005715" cy="5780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817383" y="5682421"/>
            <a:ext cx="2077605" cy="523220"/>
          </a:xfrm>
          <a:prstGeom prst="rect">
            <a:avLst/>
          </a:prstGeom>
          <a:noFill/>
        </p:spPr>
        <p:txBody>
          <a:bodyPr wrap="square" rtlCol="0">
            <a:spAutoFit/>
          </a:bodyPr>
          <a:lstStyle/>
          <a:p>
            <a:r>
              <a:rPr lang="en-GB" sz="1400" b="1" dirty="0">
                <a:solidFill>
                  <a:srgbClr val="FF0000"/>
                </a:solidFill>
              </a:rPr>
              <a:t>Great Ormond Street Hospital, London</a:t>
            </a:r>
          </a:p>
        </p:txBody>
      </p:sp>
      <p:sp>
        <p:nvSpPr>
          <p:cNvPr id="3" name="Content Placeholder 2"/>
          <p:cNvSpPr>
            <a:spLocks noGrp="1"/>
          </p:cNvSpPr>
          <p:nvPr>
            <p:ph idx="1"/>
          </p:nvPr>
        </p:nvSpPr>
        <p:spPr/>
        <p:txBody>
          <a:bodyPr/>
          <a:lstStyle/>
          <a:p>
            <a:endParaRPr lang="en-GB"/>
          </a:p>
        </p:txBody>
      </p:sp>
      <p:pic>
        <p:nvPicPr>
          <p:cNvPr id="15" name="Picture 14"/>
          <p:cNvPicPr>
            <a:picLocks noChangeAspect="1"/>
          </p:cNvPicPr>
          <p:nvPr/>
        </p:nvPicPr>
        <p:blipFill>
          <a:blip r:embed="rId2"/>
          <a:stretch>
            <a:fillRect/>
          </a:stretch>
        </p:blipFill>
        <p:spPr>
          <a:xfrm>
            <a:off x="3791286" y="2100788"/>
            <a:ext cx="5619414" cy="3266962"/>
          </a:xfrm>
          <a:prstGeom prst="rect">
            <a:avLst/>
          </a:prstGeom>
        </p:spPr>
      </p:pic>
      <p:sp>
        <p:nvSpPr>
          <p:cNvPr id="16" name="Rectangle 15"/>
          <p:cNvSpPr/>
          <p:nvPr/>
        </p:nvSpPr>
        <p:spPr>
          <a:xfrm>
            <a:off x="3791285" y="2087183"/>
            <a:ext cx="729209" cy="169277"/>
          </a:xfrm>
          <a:prstGeom prst="rect">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15719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475" y="838200"/>
            <a:ext cx="9551194" cy="1296988"/>
          </a:xfrm>
        </p:spPr>
        <p:txBody>
          <a:bodyPr/>
          <a:lstStyle/>
          <a:p>
            <a:r>
              <a:rPr lang="en-US" dirty="0">
                <a:latin typeface="Calibri" panose="020F0502020204030204" pitchFamily="34" charset="0"/>
                <a:ea typeface="Times New Roman" panose="02020603050405020304" pitchFamily="18" charset="0"/>
                <a:cs typeface="Times New Roman" panose="02020603050405020304" pitchFamily="18" charset="0"/>
              </a:rPr>
              <a:t>Primary Objective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br>
              <a:rPr lang="en-GB" sz="2400" dirty="0">
                <a:latin typeface="Calibri" panose="020F0502020204030204" pitchFamily="34" charset="0"/>
                <a:ea typeface="Times New Roman" panose="02020603050405020304" pitchFamily="18" charset="0"/>
                <a:cs typeface="Times New Roman" panose="02020603050405020304" pitchFamily="18" charset="0"/>
              </a:rPr>
            </a:br>
            <a:endParaRPr lang="en-GB" dirty="0"/>
          </a:p>
        </p:txBody>
      </p:sp>
      <p:sp>
        <p:nvSpPr>
          <p:cNvPr id="3" name="Content Placeholder 2"/>
          <p:cNvSpPr>
            <a:spLocks noGrp="1"/>
          </p:cNvSpPr>
          <p:nvPr>
            <p:ph idx="1"/>
          </p:nvPr>
        </p:nvSpPr>
        <p:spPr>
          <a:xfrm>
            <a:off x="342900" y="1981200"/>
            <a:ext cx="9551194" cy="3457575"/>
          </a:xfrm>
        </p:spPr>
        <p:txBody>
          <a:bodyPr/>
          <a:lstStyle/>
          <a:p>
            <a:pPr marL="0" indent="0">
              <a:buNone/>
            </a:pPr>
            <a:r>
              <a:rPr lang="en-GB" dirty="0">
                <a:latin typeface="Calibri" panose="020F0502020204030204" pitchFamily="34" charset="0"/>
                <a:ea typeface="Times New Roman" panose="02020603050405020304" pitchFamily="18" charset="0"/>
                <a:cs typeface="Times New Roman" panose="02020603050405020304" pitchFamily="18" charset="0"/>
              </a:rPr>
              <a:t>1. To assess the </a:t>
            </a:r>
            <a:r>
              <a:rPr lang="en-GB" b="1" dirty="0">
                <a:latin typeface="Calibri" panose="020F0502020204030204" pitchFamily="34" charset="0"/>
                <a:ea typeface="Times New Roman" panose="02020603050405020304" pitchFamily="18" charset="0"/>
                <a:cs typeface="Times New Roman" panose="02020603050405020304" pitchFamily="18" charset="0"/>
              </a:rPr>
              <a:t>safety and tolerability </a:t>
            </a:r>
            <a:r>
              <a:rPr lang="en-GB" dirty="0">
                <a:latin typeface="Calibri" panose="020F0502020204030204" pitchFamily="34" charset="0"/>
                <a:ea typeface="Times New Roman" panose="02020603050405020304" pitchFamily="18" charset="0"/>
                <a:cs typeface="Times New Roman" panose="02020603050405020304" pitchFamily="18" charset="0"/>
              </a:rPr>
              <a:t>of tamoxifen therapy in males with XLMTM</a:t>
            </a:r>
          </a:p>
          <a:p>
            <a:pPr marL="0" indent="0">
              <a:buNone/>
            </a:pPr>
            <a:r>
              <a:rPr lang="en-GB" dirty="0">
                <a:latin typeface="Calibri" panose="020F0502020204030204" pitchFamily="34" charset="0"/>
                <a:ea typeface="Times New Roman" panose="02020603050405020304" pitchFamily="18" charset="0"/>
                <a:cs typeface="Times New Roman" panose="02020603050405020304" pitchFamily="18" charset="0"/>
              </a:rPr>
              <a:t>2. To determine the </a:t>
            </a:r>
            <a:r>
              <a:rPr lang="en-GB" b="1" dirty="0">
                <a:latin typeface="Calibri" panose="020F0502020204030204" pitchFamily="34" charset="0"/>
                <a:ea typeface="Times New Roman" panose="02020603050405020304" pitchFamily="18" charset="0"/>
                <a:cs typeface="Times New Roman" panose="02020603050405020304" pitchFamily="18" charset="0"/>
              </a:rPr>
              <a:t>efficacy</a:t>
            </a:r>
            <a:r>
              <a:rPr lang="en-GB" dirty="0">
                <a:latin typeface="Calibri" panose="020F0502020204030204" pitchFamily="34" charset="0"/>
                <a:ea typeface="Times New Roman" panose="02020603050405020304" pitchFamily="18" charset="0"/>
                <a:cs typeface="Times New Roman" panose="02020603050405020304" pitchFamily="18" charset="0"/>
              </a:rPr>
              <a:t> of tamoxifen therapy to improve </a:t>
            </a:r>
            <a:r>
              <a:rPr lang="en-GB" b="1" dirty="0">
                <a:latin typeface="Calibri" panose="020F0502020204030204" pitchFamily="34" charset="0"/>
                <a:ea typeface="Times New Roman" panose="02020603050405020304" pitchFamily="18" charset="0"/>
                <a:cs typeface="Times New Roman" panose="02020603050405020304" pitchFamily="18" charset="0"/>
              </a:rPr>
              <a:t>motor function </a:t>
            </a:r>
            <a:r>
              <a:rPr lang="en-GB" dirty="0">
                <a:latin typeface="Calibri" panose="020F0502020204030204" pitchFamily="34" charset="0"/>
                <a:ea typeface="Times New Roman" panose="02020603050405020304" pitchFamily="18" charset="0"/>
                <a:cs typeface="Times New Roman" panose="02020603050405020304" pitchFamily="18" charset="0"/>
              </a:rPr>
              <a:t>in males with XLMTM</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7026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anose="020F0502020204030204" pitchFamily="34" charset="0"/>
                <a:ea typeface="Times New Roman" panose="02020603050405020304" pitchFamily="18" charset="0"/>
                <a:cs typeface="Times New Roman" panose="02020603050405020304" pitchFamily="18" charset="0"/>
              </a:rPr>
              <a:t>Secondary Objectives:</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br>
              <a:rPr lang="en-GB" sz="2400" dirty="0">
                <a:latin typeface="Calibri" panose="020F0502020204030204" pitchFamily="34" charset="0"/>
                <a:ea typeface="Times New Roman" panose="02020603050405020304" pitchFamily="18" charset="0"/>
                <a:cs typeface="Times New Roman" panose="02020603050405020304" pitchFamily="18" charset="0"/>
              </a:rPr>
            </a:br>
            <a:endParaRPr lang="en-GB" dirty="0"/>
          </a:p>
        </p:txBody>
      </p:sp>
      <p:sp>
        <p:nvSpPr>
          <p:cNvPr id="3" name="Content Placeholder 2"/>
          <p:cNvSpPr>
            <a:spLocks noGrp="1"/>
          </p:cNvSpPr>
          <p:nvPr>
            <p:ph idx="1"/>
          </p:nvPr>
        </p:nvSpPr>
        <p:spPr>
          <a:xfrm>
            <a:off x="356466" y="1752600"/>
            <a:ext cx="9551194" cy="3457575"/>
          </a:xfrm>
        </p:spPr>
        <p:txBody>
          <a:bodyPr/>
          <a:lstStyle/>
          <a:p>
            <a:pPr lvl="0">
              <a:lnSpc>
                <a:spcPct val="115000"/>
              </a:lnSpc>
              <a:spcBef>
                <a:spcPts val="1000"/>
              </a:spcBef>
              <a:spcAft>
                <a:spcPts val="0"/>
              </a:spcAft>
              <a:buFont typeface="+mj-lt"/>
              <a:buAutoNum type="arabicPeriod"/>
            </a:pPr>
            <a:r>
              <a:rPr lang="en-US" sz="2000" dirty="0">
                <a:latin typeface="Calibri" panose="020F0502020204030204" pitchFamily="34" charset="0"/>
                <a:ea typeface="Times New Roman" panose="02020603050405020304" pitchFamily="18" charset="0"/>
                <a:cs typeface="Times New Roman" panose="02020603050405020304" pitchFamily="18" charset="0"/>
              </a:rPr>
              <a:t>To determine whether </a:t>
            </a:r>
            <a:r>
              <a:rPr lang="en-US" sz="2000" b="1" dirty="0">
                <a:latin typeface="Calibri" panose="020F0502020204030204" pitchFamily="34" charset="0"/>
                <a:ea typeface="Times New Roman" panose="02020603050405020304" pitchFamily="18" charset="0"/>
                <a:cs typeface="Times New Roman" panose="02020603050405020304" pitchFamily="18" charset="0"/>
              </a:rPr>
              <a:t>respiratory function </a:t>
            </a:r>
            <a:r>
              <a:rPr lang="en-US" sz="2000" dirty="0">
                <a:latin typeface="Calibri" panose="020F0502020204030204" pitchFamily="34" charset="0"/>
                <a:ea typeface="Times New Roman" panose="02020603050405020304" pitchFamily="18" charset="0"/>
                <a:cs typeface="Times New Roman" panose="02020603050405020304" pitchFamily="18" charset="0"/>
              </a:rPr>
              <a:t>improves with tamoxifen therapy, </a:t>
            </a:r>
            <a:endParaRPr lang="en-GB" sz="2000" dirty="0">
              <a:latin typeface="Calibri" panose="020F0502020204030204" pitchFamily="34" charset="0"/>
              <a:ea typeface="Times New Roman" panose="02020603050405020304" pitchFamily="18" charset="0"/>
              <a:cs typeface="Times New Roman" panose="02020603050405020304" pitchFamily="18" charset="0"/>
            </a:endParaRPr>
          </a:p>
          <a:p>
            <a:pPr lvl="0">
              <a:lnSpc>
                <a:spcPct val="115000"/>
              </a:lnSpc>
              <a:spcAft>
                <a:spcPts val="0"/>
              </a:spcAft>
              <a:buFont typeface="+mj-lt"/>
              <a:buAutoNum type="arabicPeriod"/>
            </a:pPr>
            <a:r>
              <a:rPr lang="en-US" sz="2000" dirty="0">
                <a:latin typeface="Calibri" panose="020F0502020204030204" pitchFamily="34" charset="0"/>
                <a:ea typeface="Times New Roman" panose="02020603050405020304" pitchFamily="18" charset="0"/>
                <a:cs typeface="Times New Roman" panose="02020603050405020304" pitchFamily="18" charset="0"/>
              </a:rPr>
              <a:t>To determine whether there is </a:t>
            </a:r>
            <a:r>
              <a:rPr lang="en-US" sz="2000" b="1" dirty="0">
                <a:latin typeface="Calibri" panose="020F0502020204030204" pitchFamily="34" charset="0"/>
                <a:ea typeface="Times New Roman" panose="02020603050405020304" pitchFamily="18" charset="0"/>
                <a:cs typeface="Times New Roman" panose="02020603050405020304" pitchFamily="18" charset="0"/>
              </a:rPr>
              <a:t>continued improvement </a:t>
            </a:r>
            <a:r>
              <a:rPr lang="en-US" sz="2000" dirty="0">
                <a:latin typeface="Calibri" panose="020F0502020204030204" pitchFamily="34" charset="0"/>
                <a:ea typeface="Times New Roman" panose="02020603050405020304" pitchFamily="18" charset="0"/>
                <a:cs typeface="Times New Roman" panose="02020603050405020304" pitchFamily="18" charset="0"/>
              </a:rPr>
              <a:t>with longer treatment periods of tamoxifen (3 months vs 6 months).</a:t>
            </a:r>
            <a:endParaRPr lang="en-GB" sz="2000" dirty="0">
              <a:latin typeface="Calibri" panose="020F0502020204030204" pitchFamily="34" charset="0"/>
              <a:ea typeface="Times New Roman" panose="02020603050405020304" pitchFamily="18" charset="0"/>
              <a:cs typeface="Times New Roman" panose="02020603050405020304" pitchFamily="18" charset="0"/>
            </a:endParaRPr>
          </a:p>
          <a:p>
            <a:pPr lvl="0">
              <a:lnSpc>
                <a:spcPct val="115000"/>
              </a:lnSpc>
              <a:spcAft>
                <a:spcPts val="0"/>
              </a:spcAft>
              <a:buFont typeface="+mj-lt"/>
              <a:buAutoNum type="arabicPeriod"/>
            </a:pPr>
            <a:r>
              <a:rPr lang="en-US" sz="2000" dirty="0">
                <a:latin typeface="Calibri" panose="020F0502020204030204" pitchFamily="34" charset="0"/>
                <a:ea typeface="Times New Roman" panose="02020603050405020304" pitchFamily="18" charset="0"/>
                <a:cs typeface="Times New Roman" panose="02020603050405020304" pitchFamily="18" charset="0"/>
              </a:rPr>
              <a:t>To determine whether there are </a:t>
            </a:r>
            <a:r>
              <a:rPr lang="en-US" sz="2000" b="1" dirty="0">
                <a:latin typeface="Calibri" panose="020F0502020204030204" pitchFamily="34" charset="0"/>
                <a:ea typeface="Times New Roman" panose="02020603050405020304" pitchFamily="18" charset="0"/>
                <a:cs typeface="Times New Roman" panose="02020603050405020304" pitchFamily="18" charset="0"/>
              </a:rPr>
              <a:t>carry-over effects </a:t>
            </a:r>
            <a:r>
              <a:rPr lang="en-US" sz="2000" dirty="0">
                <a:latin typeface="Calibri" panose="020F0502020204030204" pitchFamily="34" charset="0"/>
                <a:ea typeface="Times New Roman" panose="02020603050405020304" pitchFamily="18" charset="0"/>
                <a:cs typeface="Times New Roman" panose="02020603050405020304" pitchFamily="18" charset="0"/>
              </a:rPr>
              <a:t>after cessation of tamoxifen treatment.</a:t>
            </a:r>
            <a:endParaRPr lang="en-GB" sz="2000" dirty="0">
              <a:latin typeface="Calibri" panose="020F0502020204030204" pitchFamily="34" charset="0"/>
              <a:ea typeface="Times New Roman" panose="02020603050405020304" pitchFamily="18" charset="0"/>
              <a:cs typeface="Times New Roman" panose="02020603050405020304" pitchFamily="18" charset="0"/>
            </a:endParaRPr>
          </a:p>
          <a:p>
            <a:pPr lvl="0">
              <a:lnSpc>
                <a:spcPct val="115000"/>
              </a:lnSpc>
              <a:spcAft>
                <a:spcPts val="0"/>
              </a:spcAft>
              <a:buFont typeface="+mj-lt"/>
              <a:buAutoNum type="arabicPeriod"/>
            </a:pPr>
            <a:r>
              <a:rPr lang="en-US" sz="2000" dirty="0">
                <a:latin typeface="Calibri" panose="020F0502020204030204" pitchFamily="34" charset="0"/>
                <a:ea typeface="Times New Roman" panose="02020603050405020304" pitchFamily="18" charset="0"/>
                <a:cs typeface="Times New Roman" panose="02020603050405020304" pitchFamily="18" charset="0"/>
              </a:rPr>
              <a:t>To assess </a:t>
            </a:r>
            <a:r>
              <a:rPr lang="en-US" sz="2000" b="1" dirty="0">
                <a:latin typeface="Calibri" panose="020F0502020204030204" pitchFamily="34" charset="0"/>
                <a:ea typeface="Times New Roman" panose="02020603050405020304" pitchFamily="18" charset="0"/>
                <a:cs typeface="Times New Roman" panose="02020603050405020304" pitchFamily="18" charset="0"/>
              </a:rPr>
              <a:t>miR-133a</a:t>
            </a:r>
            <a:r>
              <a:rPr lang="en-US" sz="2000" dirty="0">
                <a:latin typeface="Calibri" panose="020F0502020204030204" pitchFamily="34" charset="0"/>
                <a:ea typeface="Times New Roman" panose="02020603050405020304" pitchFamily="18" charset="0"/>
                <a:cs typeface="Times New Roman" panose="02020603050405020304" pitchFamily="18" charset="0"/>
              </a:rPr>
              <a:t> as a biomarker for MTM</a:t>
            </a:r>
            <a:r>
              <a:rPr lang="en-US" sz="2000" dirty="0">
                <a:latin typeface="Arial" panose="020B0604020202020204" pitchFamily="34" charset="0"/>
                <a:ea typeface="Times New Roman" panose="02020603050405020304" pitchFamily="18" charset="0"/>
                <a:cs typeface="Times New Roman" panose="02020603050405020304" pitchFamily="18" charset="0"/>
              </a:rPr>
              <a:t> </a:t>
            </a:r>
            <a:r>
              <a:rPr lang="en-GB" sz="2000" dirty="0"/>
              <a:t> </a:t>
            </a:r>
            <a:r>
              <a:rPr lang="en-US" sz="2000" dirty="0">
                <a:latin typeface="Arial" panose="020B0604020202020204" pitchFamily="34" charset="0"/>
                <a:ea typeface="Times New Roman" panose="02020603050405020304" pitchFamily="18" charset="0"/>
                <a:cs typeface="Times New Roman" panose="02020603050405020304" pitchFamily="18" charset="0"/>
              </a:rPr>
              <a:t> </a:t>
            </a:r>
            <a:endParaRPr lang="en-GB" dirty="0"/>
          </a:p>
        </p:txBody>
      </p:sp>
    </p:spTree>
    <p:extLst>
      <p:ext uri="{BB962C8B-B14F-4D97-AF65-F5344CB8AC3E}">
        <p14:creationId xmlns:p14="http://schemas.microsoft.com/office/powerpoint/2010/main" val="3708526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Study details</a:t>
            </a:r>
          </a:p>
        </p:txBody>
      </p:sp>
      <p:sp>
        <p:nvSpPr>
          <p:cNvPr id="3" name="Content Placeholder 2"/>
          <p:cNvSpPr>
            <a:spLocks noGrp="1"/>
          </p:cNvSpPr>
          <p:nvPr>
            <p:ph idx="1"/>
          </p:nvPr>
        </p:nvSpPr>
        <p:spPr/>
        <p:txBody>
          <a:bodyPr/>
          <a:lstStyle/>
          <a:p>
            <a:r>
              <a:rPr lang="en-US" dirty="0">
                <a:latin typeface="Calibri" panose="020F0502020204030204" pitchFamily="34" charset="0"/>
                <a:ea typeface="Times New Roman" panose="02020603050405020304" pitchFamily="18" charset="0"/>
                <a:cs typeface="Times New Roman" panose="02020603050405020304" pitchFamily="18" charset="0"/>
              </a:rPr>
              <a:t>randomized, double-blinded, single crossover clinical trial </a:t>
            </a:r>
          </a:p>
          <a:p>
            <a:r>
              <a:rPr lang="en-US" dirty="0">
                <a:latin typeface="Calibri" panose="020F0502020204030204" pitchFamily="34" charset="0"/>
                <a:ea typeface="Times New Roman" panose="02020603050405020304" pitchFamily="18" charset="0"/>
                <a:cs typeface="Times New Roman" panose="02020603050405020304" pitchFamily="18" charset="0"/>
              </a:rPr>
              <a:t>16 patients to recruit (4 at GOSH)</a:t>
            </a:r>
          </a:p>
          <a:p>
            <a:r>
              <a:rPr lang="en-US" dirty="0">
                <a:latin typeface="Calibri" panose="020F0502020204030204" pitchFamily="34" charset="0"/>
                <a:ea typeface="Times New Roman" panose="02020603050405020304" pitchFamily="18" charset="0"/>
                <a:cs typeface="Times New Roman" panose="02020603050405020304" pitchFamily="18" charset="0"/>
              </a:rPr>
              <a:t>study duration 36 months</a:t>
            </a:r>
          </a:p>
        </p:txBody>
      </p:sp>
    </p:spTree>
    <p:extLst>
      <p:ext uri="{BB962C8B-B14F-4D97-AF65-F5344CB8AC3E}">
        <p14:creationId xmlns:p14="http://schemas.microsoft.com/office/powerpoint/2010/main" val="3739249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475" y="838200"/>
            <a:ext cx="9551194" cy="1296988"/>
          </a:xfrm>
        </p:spPr>
        <p:txBody>
          <a:bodyPr/>
          <a:lstStyle/>
          <a:p>
            <a:endParaRPr lang="en-GB" dirty="0"/>
          </a:p>
        </p:txBody>
      </p:sp>
      <p:pic>
        <p:nvPicPr>
          <p:cNvPr id="4" name="Content Placeholder 3"/>
          <p:cNvPicPr>
            <a:picLocks noGrp="1" noChangeAspect="1"/>
          </p:cNvPicPr>
          <p:nvPr>
            <p:ph idx="1"/>
          </p:nvPr>
        </p:nvPicPr>
        <p:blipFill>
          <a:blip r:embed="rId2"/>
          <a:stretch>
            <a:fillRect/>
          </a:stretch>
        </p:blipFill>
        <p:spPr>
          <a:xfrm>
            <a:off x="952500" y="2590800"/>
            <a:ext cx="8165163" cy="1842994"/>
          </a:xfrm>
          <a:prstGeom prst="rect">
            <a:avLst/>
          </a:prstGeom>
        </p:spPr>
      </p:pic>
      <p:sp>
        <p:nvSpPr>
          <p:cNvPr id="5" name="TextBox 4"/>
          <p:cNvSpPr txBox="1"/>
          <p:nvPr/>
        </p:nvSpPr>
        <p:spPr>
          <a:xfrm>
            <a:off x="1181100" y="5334000"/>
            <a:ext cx="5257800" cy="584775"/>
          </a:xfrm>
          <a:prstGeom prst="rect">
            <a:avLst/>
          </a:prstGeom>
          <a:noFill/>
        </p:spPr>
        <p:txBody>
          <a:bodyPr wrap="square" rtlCol="0">
            <a:spAutoFit/>
          </a:bodyPr>
          <a:lstStyle/>
          <a:p>
            <a:r>
              <a:rPr lang="en-US" dirty="0"/>
              <a:t>An external DSMB will examine safety data and PK/PD data at different time points (t = 3, 6, and 12 months) </a:t>
            </a:r>
            <a:endParaRPr lang="en-GB" dirty="0"/>
          </a:p>
        </p:txBody>
      </p:sp>
    </p:spTree>
    <p:extLst>
      <p:ext uri="{BB962C8B-B14F-4D97-AF65-F5344CB8AC3E}">
        <p14:creationId xmlns:p14="http://schemas.microsoft.com/office/powerpoint/2010/main" val="1842626011"/>
      </p:ext>
    </p:extLst>
  </p:cSld>
  <p:clrMapOvr>
    <a:masterClrMapping/>
  </p:clrMapOvr>
</p:sld>
</file>

<file path=ppt/theme/theme1.xml><?xml version="1.0" encoding="utf-8"?>
<a:theme xmlns:a="http://schemas.openxmlformats.org/drawingml/2006/main" name="pptblack">
  <a:themeElements>
    <a:clrScheme name="Custom Design 15">
      <a:dk1>
        <a:srgbClr val="000000"/>
      </a:dk1>
      <a:lt1>
        <a:srgbClr val="FFFFFF"/>
      </a:lt1>
      <a:dk2>
        <a:srgbClr val="000000"/>
      </a:dk2>
      <a:lt2>
        <a:srgbClr val="808080"/>
      </a:lt2>
      <a:accent1>
        <a:srgbClr val="7FA1AC"/>
      </a:accent1>
      <a:accent2>
        <a:srgbClr val="459CBD"/>
      </a:accent2>
      <a:accent3>
        <a:srgbClr val="FFFFFF"/>
      </a:accent3>
      <a:accent4>
        <a:srgbClr val="000000"/>
      </a:accent4>
      <a:accent5>
        <a:srgbClr val="C0CDD2"/>
      </a:accent5>
      <a:accent6>
        <a:srgbClr val="3E8DAB"/>
      </a:accent6>
      <a:hlink>
        <a:srgbClr val="A8C0D1"/>
      </a:hlink>
      <a:folHlink>
        <a:srgbClr val="C88BA9"/>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000000"/>
        </a:dk2>
        <a:lt2>
          <a:srgbClr val="808080"/>
        </a:lt2>
        <a:accent1>
          <a:srgbClr val="7FA1AC"/>
        </a:accent1>
        <a:accent2>
          <a:srgbClr val="459CBD"/>
        </a:accent2>
        <a:accent3>
          <a:srgbClr val="FFFFFF"/>
        </a:accent3>
        <a:accent4>
          <a:srgbClr val="000000"/>
        </a:accent4>
        <a:accent5>
          <a:srgbClr val="C0CDD2"/>
        </a:accent5>
        <a:accent6>
          <a:srgbClr val="3E8DAB"/>
        </a:accent6>
        <a:hlink>
          <a:srgbClr val="A8C0D1"/>
        </a:hlink>
        <a:folHlink>
          <a:srgbClr val="C88BA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pptblack">
  <a:themeElements>
    <a:clrScheme name="Custom Design 15">
      <a:dk1>
        <a:srgbClr val="000000"/>
      </a:dk1>
      <a:lt1>
        <a:srgbClr val="FFFFFF"/>
      </a:lt1>
      <a:dk2>
        <a:srgbClr val="000000"/>
      </a:dk2>
      <a:lt2>
        <a:srgbClr val="808080"/>
      </a:lt2>
      <a:accent1>
        <a:srgbClr val="7FA1AC"/>
      </a:accent1>
      <a:accent2>
        <a:srgbClr val="459CBD"/>
      </a:accent2>
      <a:accent3>
        <a:srgbClr val="FFFFFF"/>
      </a:accent3>
      <a:accent4>
        <a:srgbClr val="000000"/>
      </a:accent4>
      <a:accent5>
        <a:srgbClr val="C0CDD2"/>
      </a:accent5>
      <a:accent6>
        <a:srgbClr val="3E8DAB"/>
      </a:accent6>
      <a:hlink>
        <a:srgbClr val="A8C0D1"/>
      </a:hlink>
      <a:folHlink>
        <a:srgbClr val="C88BA9"/>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000000"/>
        </a:dk2>
        <a:lt2>
          <a:srgbClr val="808080"/>
        </a:lt2>
        <a:accent1>
          <a:srgbClr val="7FA1AC"/>
        </a:accent1>
        <a:accent2>
          <a:srgbClr val="459CBD"/>
        </a:accent2>
        <a:accent3>
          <a:srgbClr val="FFFFFF"/>
        </a:accent3>
        <a:accent4>
          <a:srgbClr val="000000"/>
        </a:accent4>
        <a:accent5>
          <a:srgbClr val="C0CDD2"/>
        </a:accent5>
        <a:accent6>
          <a:srgbClr val="3E8DAB"/>
        </a:accent6>
        <a:hlink>
          <a:srgbClr val="A8C0D1"/>
        </a:hlink>
        <a:folHlink>
          <a:srgbClr val="C88BA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4_ucl them">
  <a:themeElements>
    <a:clrScheme name="Custom Design 15">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C88BA9"/>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C88BA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10649</TotalTime>
  <Words>901</Words>
  <Application>Microsoft Macintosh PowerPoint</Application>
  <PresentationFormat>35 mm Slides</PresentationFormat>
  <Paragraphs>97</Paragraphs>
  <Slides>16</Slides>
  <Notes>0</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16</vt:i4>
      </vt:variant>
    </vt:vector>
  </HeadingPairs>
  <TitlesOfParts>
    <vt:vector size="24" baseType="lpstr">
      <vt:lpstr>Arial</vt:lpstr>
      <vt:lpstr>Calibri</vt:lpstr>
      <vt:lpstr>SymbolMT</vt:lpstr>
      <vt:lpstr>Times New Roman</vt:lpstr>
      <vt:lpstr>pptblack</vt:lpstr>
      <vt:lpstr>1_pptblack</vt:lpstr>
      <vt:lpstr>Office Theme</vt:lpstr>
      <vt:lpstr>14_ucl them</vt:lpstr>
      <vt:lpstr>TAM4MTM: A Phase 1/2 Randomized, Placebo-Controlled, Double-Blinded, Single Crossover Study to Determine the Safety and Efficacy of Tamoxifen Therapy for Myotubular Myopathy (XLMTM)  </vt:lpstr>
      <vt:lpstr>What is drug repurposing/repositioning?</vt:lpstr>
      <vt:lpstr>Why Tamoxifen?</vt:lpstr>
      <vt:lpstr>Hypothesis</vt:lpstr>
      <vt:lpstr>Sites involved</vt:lpstr>
      <vt:lpstr>Primary Objective:   </vt:lpstr>
      <vt:lpstr>Secondary Objectives:  </vt:lpstr>
      <vt:lpstr>Study details</vt:lpstr>
      <vt:lpstr>PowerPoint Presentation</vt:lpstr>
      <vt:lpstr>Inclusion criteria</vt:lpstr>
      <vt:lpstr>Exclusion criteria</vt:lpstr>
      <vt:lpstr>Schedule of activities</vt:lpstr>
      <vt:lpstr>Potential Risks and Benefits</vt:lpstr>
      <vt:lpstr>Process for identifying and recruiting patients at GOSH</vt:lpstr>
      <vt:lpstr>Timeline</vt:lpstr>
      <vt:lpstr>Thanks for the support to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Francesco Muntoni</dc:creator>
  <cp:lastModifiedBy>Anne Lennox</cp:lastModifiedBy>
  <cp:revision>571</cp:revision>
  <cp:lastPrinted>1601-01-01T00:00:00Z</cp:lastPrinted>
  <dcterms:created xsi:type="dcterms:W3CDTF">1601-01-01T00:00:00Z</dcterms:created>
  <dcterms:modified xsi:type="dcterms:W3CDTF">2021-11-27T10:49:18Z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