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1" r:id="rId1"/>
    <p:sldMasterId id="2147483743" r:id="rId2"/>
    <p:sldMasterId id="2147483894" r:id="rId3"/>
    <p:sldMasterId id="2147483906" r:id="rId4"/>
    <p:sldMasterId id="2147483921" r:id="rId5"/>
  </p:sldMasterIdLst>
  <p:notesMasterIdLst>
    <p:notesMasterId r:id="rId23"/>
  </p:notesMasterIdLst>
  <p:sldIdLst>
    <p:sldId id="487" r:id="rId6"/>
    <p:sldId id="1145" r:id="rId7"/>
    <p:sldId id="928" r:id="rId8"/>
    <p:sldId id="1146" r:id="rId9"/>
    <p:sldId id="1147" r:id="rId10"/>
    <p:sldId id="1148" r:id="rId11"/>
    <p:sldId id="1157" r:id="rId12"/>
    <p:sldId id="1149" r:id="rId13"/>
    <p:sldId id="937" r:id="rId14"/>
    <p:sldId id="1151" r:id="rId15"/>
    <p:sldId id="1152" r:id="rId16"/>
    <p:sldId id="1153" r:id="rId17"/>
    <p:sldId id="1155" r:id="rId18"/>
    <p:sldId id="1156" r:id="rId19"/>
    <p:sldId id="1154" r:id="rId20"/>
    <p:sldId id="1158" r:id="rId21"/>
    <p:sldId id="656" r:id="rId22"/>
  </p:sldIdLst>
  <p:sldSz cx="10287000" cy="6858000" type="35mm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182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364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545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727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5909" algn="l" defTabSz="914364" rtl="0" eaLnBrk="1" latinLnBrk="0" hangingPunct="1">
      <a:defRPr sz="1600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091" algn="l" defTabSz="914364" rtl="0" eaLnBrk="1" latinLnBrk="0" hangingPunct="1">
      <a:defRPr sz="1600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272" algn="l" defTabSz="914364" rtl="0" eaLnBrk="1" latinLnBrk="0" hangingPunct="1">
      <a:defRPr sz="1600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454" algn="l" defTabSz="914364" rtl="0" eaLnBrk="1" latinLnBrk="0" hangingPunct="1">
      <a:defRPr sz="1600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2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mily Naughton" initials="EN" lastIdx="13" clrIdx="0"/>
  <p:cmAuthor id="1" name="Ellen Conway" initials="EC" lastIdx="2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4CC"/>
    <a:srgbClr val="CC6600"/>
    <a:srgbClr val="EDFDF9"/>
    <a:srgbClr val="FFFFFF"/>
    <a:srgbClr val="CC3300"/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60"/>
  </p:normalViewPr>
  <p:slideViewPr>
    <p:cSldViewPr>
      <p:cViewPr varScale="1">
        <p:scale>
          <a:sx n="113" d="100"/>
          <a:sy n="113" d="100"/>
        </p:scale>
        <p:origin x="1200" y="176"/>
      </p:cViewPr>
      <p:guideLst>
        <p:guide orient="horz" pos="2160"/>
        <p:guide pos="32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commentAuthors" Target="commentAuthor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157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7250" y="685800"/>
            <a:ext cx="51435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43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noProof="0"/>
              <a:t>Click to edit Master text styles</a:t>
            </a:r>
          </a:p>
          <a:p>
            <a:pPr lvl="1"/>
            <a:r>
              <a:rPr lang="en-GB" altLang="en-US" noProof="0"/>
              <a:t>Second level</a:t>
            </a:r>
          </a:p>
          <a:p>
            <a:pPr lvl="2"/>
            <a:r>
              <a:rPr lang="en-GB" altLang="en-US" noProof="0"/>
              <a:t>Third level</a:t>
            </a:r>
          </a:p>
          <a:p>
            <a:pPr lvl="3"/>
            <a:r>
              <a:rPr lang="en-GB" altLang="en-US" noProof="0"/>
              <a:t>Fourth level</a:t>
            </a:r>
          </a:p>
          <a:p>
            <a:pPr lvl="4"/>
            <a:r>
              <a:rPr lang="en-GB" altLang="en-US" noProof="0"/>
              <a:t>Fifth level</a:t>
            </a:r>
          </a:p>
        </p:txBody>
      </p:sp>
      <p:sp>
        <p:nvSpPr>
          <p:cNvPr id="143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43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986354F8-495C-412A-9436-01CA4E22F54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11920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182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364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545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727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5909" algn="l" defTabSz="91436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91" algn="l" defTabSz="91436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72" algn="l" defTabSz="91436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54" algn="l" defTabSz="91436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857250" y="685800"/>
            <a:ext cx="51435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sz="1600"/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0E02D460-6A23-4D32-AB38-332588AB3CAC}" type="slidenum">
              <a:rPr lang="en-GB">
                <a:solidFill>
                  <a:prstClr val="black"/>
                </a:solidFill>
                <a:cs typeface="Arial" charset="0"/>
              </a:rPr>
              <a:pPr>
                <a:defRPr/>
              </a:pPr>
              <a:t>17</a:t>
            </a:fld>
            <a:endParaRPr lang="en-GB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06249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Black102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2870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64331" y="1484316"/>
            <a:ext cx="9558338" cy="13684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64331" y="3068639"/>
            <a:ext cx="9558338" cy="3097212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363540" y="6245225"/>
            <a:ext cx="9559925" cy="476251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36" tIns="45718" rIns="91436" bIns="45718" numCol="1" anchor="ctr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490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30897401-8D67-4856-840F-00D9609881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399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34871" y="908051"/>
            <a:ext cx="2387798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1476" y="908051"/>
            <a:ext cx="6991946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BAB3B12A-3E37-4B62-901E-68282A3F6E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5875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Black102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2870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64331" y="1484316"/>
            <a:ext cx="9558338" cy="13684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64331" y="3068639"/>
            <a:ext cx="9558338" cy="3097212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363540" y="6245225"/>
            <a:ext cx="9559925" cy="476251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36" tIns="45718" rIns="91436" bIns="45718" numCol="1" anchor="ctr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1133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67EFEFD8-AFB3-40FB-B253-A05875E773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4220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602" y="4406904"/>
            <a:ext cx="874395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602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82" indent="0">
              <a:buNone/>
              <a:defRPr sz="1800"/>
            </a:lvl2pPr>
            <a:lvl3pPr marL="914364" indent="0">
              <a:buNone/>
              <a:defRPr sz="1600"/>
            </a:lvl3pPr>
            <a:lvl4pPr marL="1371545" indent="0">
              <a:buNone/>
              <a:defRPr sz="1400"/>
            </a:lvl4pPr>
            <a:lvl5pPr marL="1828727" indent="0">
              <a:buNone/>
              <a:defRPr sz="1400"/>
            </a:lvl5pPr>
            <a:lvl6pPr marL="2285909" indent="0">
              <a:buNone/>
              <a:defRPr sz="1400"/>
            </a:lvl6pPr>
            <a:lvl7pPr marL="2743091" indent="0">
              <a:buNone/>
              <a:defRPr sz="1400"/>
            </a:lvl7pPr>
            <a:lvl8pPr marL="3200272" indent="0">
              <a:buNone/>
              <a:defRPr sz="1400"/>
            </a:lvl8pPr>
            <a:lvl9pPr marL="3657454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C49B7DF7-9C15-4CB8-82C6-C10D837CD0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4535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478" y="2708277"/>
            <a:ext cx="4689872" cy="34575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32797" y="2708277"/>
            <a:ext cx="4689872" cy="34575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C6A9589E-50AA-4010-A8C5-99C3702E18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0470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274639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212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2" indent="0">
              <a:buNone/>
              <a:defRPr sz="2000" b="1"/>
            </a:lvl2pPr>
            <a:lvl3pPr marL="914364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1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21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25656" y="1535113"/>
            <a:ext cx="454699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2" indent="0">
              <a:buNone/>
              <a:defRPr sz="2000" b="1"/>
            </a:lvl2pPr>
            <a:lvl3pPr marL="914364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1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25656" y="2174875"/>
            <a:ext cx="454699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91428AEF-1BE8-4FA5-8173-239CFAB547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9905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4348829A-0BC7-4CDD-A5B1-14D0FE2BB7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2097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D399EC21-2E42-43D6-91EC-2E42F32070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0834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3" y="273049"/>
            <a:ext cx="3384352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1931" y="273053"/>
            <a:ext cx="575071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3" y="1435103"/>
            <a:ext cx="338435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2" indent="0">
              <a:buNone/>
              <a:defRPr sz="1200"/>
            </a:lvl2pPr>
            <a:lvl3pPr marL="914364" indent="0">
              <a:buNone/>
              <a:defRPr sz="1000"/>
            </a:lvl3pPr>
            <a:lvl4pPr marL="1371545" indent="0">
              <a:buNone/>
              <a:defRPr sz="800"/>
            </a:lvl4pPr>
            <a:lvl5pPr marL="1828727" indent="0">
              <a:buNone/>
              <a:defRPr sz="800"/>
            </a:lvl5pPr>
            <a:lvl6pPr marL="2285909" indent="0">
              <a:buNone/>
              <a:defRPr sz="800"/>
            </a:lvl6pPr>
            <a:lvl7pPr marL="2743091" indent="0">
              <a:buNone/>
              <a:defRPr sz="800"/>
            </a:lvl7pPr>
            <a:lvl8pPr marL="3200272" indent="0">
              <a:buNone/>
              <a:defRPr sz="800"/>
            </a:lvl8pPr>
            <a:lvl9pPr marL="3657454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B01E0FE3-CD06-41A5-A173-69EC6D5775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417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A54E4119-BF93-40BB-BA44-52926D3240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9595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6324" y="4800600"/>
            <a:ext cx="6172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16324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82" indent="0">
              <a:buNone/>
              <a:defRPr sz="2800"/>
            </a:lvl2pPr>
            <a:lvl3pPr marL="914364" indent="0">
              <a:buNone/>
              <a:defRPr sz="2400"/>
            </a:lvl3pPr>
            <a:lvl4pPr marL="1371545" indent="0">
              <a:buNone/>
              <a:defRPr sz="2000"/>
            </a:lvl4pPr>
            <a:lvl5pPr marL="1828727" indent="0">
              <a:buNone/>
              <a:defRPr sz="2000"/>
            </a:lvl5pPr>
            <a:lvl6pPr marL="2285909" indent="0">
              <a:buNone/>
              <a:defRPr sz="2000"/>
            </a:lvl6pPr>
            <a:lvl7pPr marL="2743091" indent="0">
              <a:buNone/>
              <a:defRPr sz="2000"/>
            </a:lvl7pPr>
            <a:lvl8pPr marL="3200272" indent="0">
              <a:buNone/>
              <a:defRPr sz="2000"/>
            </a:lvl8pPr>
            <a:lvl9pPr marL="3657454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16324" y="5367338"/>
            <a:ext cx="6172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82" indent="0">
              <a:buNone/>
              <a:defRPr sz="1200"/>
            </a:lvl2pPr>
            <a:lvl3pPr marL="914364" indent="0">
              <a:buNone/>
              <a:defRPr sz="1000"/>
            </a:lvl3pPr>
            <a:lvl4pPr marL="1371545" indent="0">
              <a:buNone/>
              <a:defRPr sz="800"/>
            </a:lvl4pPr>
            <a:lvl5pPr marL="1828727" indent="0">
              <a:buNone/>
              <a:defRPr sz="800"/>
            </a:lvl5pPr>
            <a:lvl6pPr marL="2285909" indent="0">
              <a:buNone/>
              <a:defRPr sz="800"/>
            </a:lvl6pPr>
            <a:lvl7pPr marL="2743091" indent="0">
              <a:buNone/>
              <a:defRPr sz="800"/>
            </a:lvl7pPr>
            <a:lvl8pPr marL="3200272" indent="0">
              <a:buNone/>
              <a:defRPr sz="800"/>
            </a:lvl8pPr>
            <a:lvl9pPr marL="3657454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D202491B-1496-4620-8BC0-E489042142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4729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02332076-4410-4BA6-9C3E-7602C5FF04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4713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34871" y="908051"/>
            <a:ext cx="2387798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1476" y="908051"/>
            <a:ext cx="6991946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BF0E9DDC-9085-4E47-ABE1-21BDA2B9EF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3076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1525" y="2130428"/>
            <a:ext cx="8743950" cy="1470025"/>
          </a:xfrm>
          <a:prstGeom prst="rect">
            <a:avLst/>
          </a:prstGeom>
        </p:spPr>
        <p:txBody>
          <a:bodyPr lIns="91436" tIns="45718" rIns="91436" bIns="45718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43050" y="3886200"/>
            <a:ext cx="7200900" cy="1752600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14350" y="6356352"/>
            <a:ext cx="2400300" cy="365125"/>
          </a:xfrm>
          <a:prstGeom prst="rect">
            <a:avLst/>
          </a:prstGeom>
        </p:spPr>
        <p:txBody>
          <a:bodyPr lIns="91436" tIns="45718" rIns="91436" bIns="45718"/>
          <a:lstStyle/>
          <a:p>
            <a:pPr defTabSz="457182" fontAlgn="auto">
              <a:spcBef>
                <a:spcPts val="0"/>
              </a:spcBef>
              <a:spcAft>
                <a:spcPts val="0"/>
              </a:spcAft>
            </a:pPr>
            <a:fld id="{A5A8622E-5985-4345-89D3-22E4B77F355E}" type="datetimeFigureOut">
              <a:rPr lang="en-US" sz="1800" smtClean="0">
                <a:solidFill>
                  <a:prstClr val="black"/>
                </a:solidFill>
                <a:latin typeface="Calibri"/>
              </a:rPr>
              <a:pPr defTabSz="457182" fontAlgn="auto">
                <a:spcBef>
                  <a:spcPts val="0"/>
                </a:spcBef>
                <a:spcAft>
                  <a:spcPts val="0"/>
                </a:spcAft>
              </a:pPr>
              <a:t>11/27/21</a:t>
            </a:fld>
            <a:endParaRPr lang="en-US"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14725" y="6356352"/>
            <a:ext cx="3257550" cy="365125"/>
          </a:xfrm>
          <a:prstGeom prst="rect">
            <a:avLst/>
          </a:prstGeom>
        </p:spPr>
        <p:txBody>
          <a:bodyPr lIns="91436" tIns="45718" rIns="91436" bIns="45718"/>
          <a:lstStyle/>
          <a:p>
            <a:pPr defTabSz="457182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372350" y="6356352"/>
            <a:ext cx="2400300" cy="365125"/>
          </a:xfrm>
          <a:prstGeom prst="rect">
            <a:avLst/>
          </a:prstGeom>
        </p:spPr>
        <p:txBody>
          <a:bodyPr lIns="91436" tIns="45718" rIns="91436" bIns="45718"/>
          <a:lstStyle/>
          <a:p>
            <a:pPr defTabSz="457182" fontAlgn="auto">
              <a:spcBef>
                <a:spcPts val="0"/>
              </a:spcBef>
              <a:spcAft>
                <a:spcPts val="0"/>
              </a:spcAft>
            </a:pPr>
            <a:fld id="{5414FE40-7C70-7A48-90A1-39F00886BC2A}" type="slidenum">
              <a:rPr lang="en-US" sz="1800" smtClean="0">
                <a:solidFill>
                  <a:prstClr val="black"/>
                </a:solidFill>
                <a:latin typeface="Calibri"/>
              </a:rPr>
              <a:pPr defTabSz="457182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18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6472832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274639"/>
            <a:ext cx="9258300" cy="1143000"/>
          </a:xfrm>
          <a:prstGeom prst="rect">
            <a:avLst/>
          </a:prstGeom>
        </p:spPr>
        <p:txBody>
          <a:bodyPr lIns="91436" tIns="45718" rIns="91436" bIns="45718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350" y="1600201"/>
            <a:ext cx="9258300" cy="4525963"/>
          </a:xfrm>
          <a:prstGeom prst="rect">
            <a:avLst/>
          </a:prstGeom>
        </p:spPr>
        <p:txBody>
          <a:bodyPr lIns="91436" tIns="45718" rIns="91436" bIns="45718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14350" y="6356352"/>
            <a:ext cx="2400300" cy="365125"/>
          </a:xfrm>
          <a:prstGeom prst="rect">
            <a:avLst/>
          </a:prstGeom>
        </p:spPr>
        <p:txBody>
          <a:bodyPr lIns="91436" tIns="45718" rIns="91436" bIns="45718"/>
          <a:lstStyle/>
          <a:p>
            <a:pPr defTabSz="457182" fontAlgn="auto">
              <a:spcBef>
                <a:spcPts val="0"/>
              </a:spcBef>
              <a:spcAft>
                <a:spcPts val="0"/>
              </a:spcAft>
            </a:pPr>
            <a:fld id="{A5A8622E-5985-4345-89D3-22E4B77F355E}" type="datetimeFigureOut">
              <a:rPr lang="en-US" sz="1800" smtClean="0">
                <a:solidFill>
                  <a:prstClr val="black"/>
                </a:solidFill>
                <a:latin typeface="Calibri"/>
              </a:rPr>
              <a:pPr defTabSz="457182" fontAlgn="auto">
                <a:spcBef>
                  <a:spcPts val="0"/>
                </a:spcBef>
                <a:spcAft>
                  <a:spcPts val="0"/>
                </a:spcAft>
              </a:pPr>
              <a:t>11/27/21</a:t>
            </a:fld>
            <a:endParaRPr lang="en-US"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14725" y="6356352"/>
            <a:ext cx="3257550" cy="365125"/>
          </a:xfrm>
          <a:prstGeom prst="rect">
            <a:avLst/>
          </a:prstGeom>
        </p:spPr>
        <p:txBody>
          <a:bodyPr lIns="91436" tIns="45718" rIns="91436" bIns="45718"/>
          <a:lstStyle/>
          <a:p>
            <a:pPr defTabSz="457182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372350" y="6356352"/>
            <a:ext cx="2400300" cy="365125"/>
          </a:xfrm>
          <a:prstGeom prst="rect">
            <a:avLst/>
          </a:prstGeom>
        </p:spPr>
        <p:txBody>
          <a:bodyPr lIns="91436" tIns="45718" rIns="91436" bIns="45718"/>
          <a:lstStyle/>
          <a:p>
            <a:pPr defTabSz="457182" fontAlgn="auto">
              <a:spcBef>
                <a:spcPts val="0"/>
              </a:spcBef>
              <a:spcAft>
                <a:spcPts val="0"/>
              </a:spcAft>
            </a:pPr>
            <a:fld id="{5414FE40-7C70-7A48-90A1-39F00886BC2A}" type="slidenum">
              <a:rPr lang="en-US" sz="1800" smtClean="0">
                <a:solidFill>
                  <a:prstClr val="black"/>
                </a:solidFill>
                <a:latin typeface="Calibri"/>
              </a:rPr>
              <a:pPr defTabSz="457182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18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99900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602" y="4406901"/>
            <a:ext cx="8743950" cy="1362075"/>
          </a:xfrm>
          <a:prstGeom prst="rect">
            <a:avLst/>
          </a:prstGeom>
        </p:spPr>
        <p:txBody>
          <a:bodyPr lIns="91436" tIns="45718" rIns="91436" bIns="45718"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602" y="2906713"/>
            <a:ext cx="8743950" cy="1500187"/>
          </a:xfrm>
          <a:prstGeom prst="rect">
            <a:avLst/>
          </a:prstGeom>
        </p:spPr>
        <p:txBody>
          <a:bodyPr lIns="91436" tIns="45718" rIns="91436" bIns="45718"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6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4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2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9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7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4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14350" y="6356352"/>
            <a:ext cx="2400300" cy="365125"/>
          </a:xfrm>
          <a:prstGeom prst="rect">
            <a:avLst/>
          </a:prstGeom>
        </p:spPr>
        <p:txBody>
          <a:bodyPr lIns="91436" tIns="45718" rIns="91436" bIns="45718"/>
          <a:lstStyle/>
          <a:p>
            <a:pPr defTabSz="457182" fontAlgn="auto">
              <a:spcBef>
                <a:spcPts val="0"/>
              </a:spcBef>
              <a:spcAft>
                <a:spcPts val="0"/>
              </a:spcAft>
            </a:pPr>
            <a:fld id="{A5A8622E-5985-4345-89D3-22E4B77F355E}" type="datetimeFigureOut">
              <a:rPr lang="en-US" sz="1800" smtClean="0">
                <a:solidFill>
                  <a:prstClr val="black"/>
                </a:solidFill>
                <a:latin typeface="Calibri"/>
              </a:rPr>
              <a:pPr defTabSz="457182" fontAlgn="auto">
                <a:spcBef>
                  <a:spcPts val="0"/>
                </a:spcBef>
                <a:spcAft>
                  <a:spcPts val="0"/>
                </a:spcAft>
              </a:pPr>
              <a:t>11/27/21</a:t>
            </a:fld>
            <a:endParaRPr lang="en-US"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14725" y="6356352"/>
            <a:ext cx="3257550" cy="365125"/>
          </a:xfrm>
          <a:prstGeom prst="rect">
            <a:avLst/>
          </a:prstGeom>
        </p:spPr>
        <p:txBody>
          <a:bodyPr lIns="91436" tIns="45718" rIns="91436" bIns="45718"/>
          <a:lstStyle/>
          <a:p>
            <a:pPr defTabSz="457182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372350" y="6356352"/>
            <a:ext cx="2400300" cy="365125"/>
          </a:xfrm>
          <a:prstGeom prst="rect">
            <a:avLst/>
          </a:prstGeom>
        </p:spPr>
        <p:txBody>
          <a:bodyPr lIns="91436" tIns="45718" rIns="91436" bIns="45718"/>
          <a:lstStyle/>
          <a:p>
            <a:pPr defTabSz="457182" fontAlgn="auto">
              <a:spcBef>
                <a:spcPts val="0"/>
              </a:spcBef>
              <a:spcAft>
                <a:spcPts val="0"/>
              </a:spcAft>
            </a:pPr>
            <a:fld id="{5414FE40-7C70-7A48-90A1-39F00886BC2A}" type="slidenum">
              <a:rPr lang="en-US" sz="1800" smtClean="0">
                <a:solidFill>
                  <a:prstClr val="black"/>
                </a:solidFill>
                <a:latin typeface="Calibri"/>
              </a:rPr>
              <a:pPr defTabSz="457182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18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8941461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274639"/>
            <a:ext cx="9258300" cy="1143000"/>
          </a:xfrm>
          <a:prstGeom prst="rect">
            <a:avLst/>
          </a:prstGeom>
        </p:spPr>
        <p:txBody>
          <a:bodyPr lIns="91436" tIns="45718" rIns="91436" bIns="45718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0" y="1600201"/>
            <a:ext cx="4543425" cy="4525963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29225" y="1600201"/>
            <a:ext cx="4543425" cy="4525963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14350" y="6356352"/>
            <a:ext cx="2400300" cy="365125"/>
          </a:xfrm>
          <a:prstGeom prst="rect">
            <a:avLst/>
          </a:prstGeom>
        </p:spPr>
        <p:txBody>
          <a:bodyPr lIns="91436" tIns="45718" rIns="91436" bIns="45718"/>
          <a:lstStyle/>
          <a:p>
            <a:pPr defTabSz="457182" fontAlgn="auto">
              <a:spcBef>
                <a:spcPts val="0"/>
              </a:spcBef>
              <a:spcAft>
                <a:spcPts val="0"/>
              </a:spcAft>
            </a:pPr>
            <a:fld id="{A5A8622E-5985-4345-89D3-22E4B77F355E}" type="datetimeFigureOut">
              <a:rPr lang="en-US" sz="1800" smtClean="0">
                <a:solidFill>
                  <a:prstClr val="black"/>
                </a:solidFill>
                <a:latin typeface="Calibri"/>
              </a:rPr>
              <a:pPr defTabSz="457182" fontAlgn="auto">
                <a:spcBef>
                  <a:spcPts val="0"/>
                </a:spcBef>
                <a:spcAft>
                  <a:spcPts val="0"/>
                </a:spcAft>
              </a:pPr>
              <a:t>11/27/21</a:t>
            </a:fld>
            <a:endParaRPr lang="en-US"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14725" y="6356352"/>
            <a:ext cx="3257550" cy="365125"/>
          </a:xfrm>
          <a:prstGeom prst="rect">
            <a:avLst/>
          </a:prstGeom>
        </p:spPr>
        <p:txBody>
          <a:bodyPr lIns="91436" tIns="45718" rIns="91436" bIns="45718"/>
          <a:lstStyle/>
          <a:p>
            <a:pPr defTabSz="457182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372350" y="6356352"/>
            <a:ext cx="2400300" cy="365125"/>
          </a:xfrm>
          <a:prstGeom prst="rect">
            <a:avLst/>
          </a:prstGeom>
        </p:spPr>
        <p:txBody>
          <a:bodyPr lIns="91436" tIns="45718" rIns="91436" bIns="45718"/>
          <a:lstStyle/>
          <a:p>
            <a:pPr defTabSz="457182" fontAlgn="auto">
              <a:spcBef>
                <a:spcPts val="0"/>
              </a:spcBef>
              <a:spcAft>
                <a:spcPts val="0"/>
              </a:spcAft>
            </a:pPr>
            <a:fld id="{5414FE40-7C70-7A48-90A1-39F00886BC2A}" type="slidenum">
              <a:rPr lang="en-US" sz="1800" smtClean="0">
                <a:solidFill>
                  <a:prstClr val="black"/>
                </a:solidFill>
                <a:latin typeface="Calibri"/>
              </a:rPr>
              <a:pPr defTabSz="457182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18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9858840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274639"/>
            <a:ext cx="9258300" cy="1143000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212" cy="639763"/>
          </a:xfrm>
          <a:prstGeom prst="rect">
            <a:avLst/>
          </a:prstGeom>
        </p:spPr>
        <p:txBody>
          <a:bodyPr lIns="91436" tIns="45718" rIns="91436" bIns="45718" anchor="b"/>
          <a:lstStyle>
            <a:lvl1pPr marL="0" indent="0">
              <a:buNone/>
              <a:defRPr sz="2400" b="1"/>
            </a:lvl1pPr>
            <a:lvl2pPr marL="457182" indent="0">
              <a:buNone/>
              <a:defRPr sz="2000" b="1"/>
            </a:lvl2pPr>
            <a:lvl3pPr marL="914364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1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212" cy="3951288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25655" y="1535113"/>
            <a:ext cx="4546997" cy="639763"/>
          </a:xfrm>
          <a:prstGeom prst="rect">
            <a:avLst/>
          </a:prstGeom>
        </p:spPr>
        <p:txBody>
          <a:bodyPr lIns="91436" tIns="45718" rIns="91436" bIns="45718" anchor="b"/>
          <a:lstStyle>
            <a:lvl1pPr marL="0" indent="0">
              <a:buNone/>
              <a:defRPr sz="2400" b="1"/>
            </a:lvl1pPr>
            <a:lvl2pPr marL="457182" indent="0">
              <a:buNone/>
              <a:defRPr sz="2000" b="1"/>
            </a:lvl2pPr>
            <a:lvl3pPr marL="914364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1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25655" y="2174875"/>
            <a:ext cx="4546997" cy="3951288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514350" y="6356352"/>
            <a:ext cx="2400300" cy="365125"/>
          </a:xfrm>
          <a:prstGeom prst="rect">
            <a:avLst/>
          </a:prstGeom>
        </p:spPr>
        <p:txBody>
          <a:bodyPr lIns="91436" tIns="45718" rIns="91436" bIns="45718"/>
          <a:lstStyle/>
          <a:p>
            <a:pPr defTabSz="457182" fontAlgn="auto">
              <a:spcBef>
                <a:spcPts val="0"/>
              </a:spcBef>
              <a:spcAft>
                <a:spcPts val="0"/>
              </a:spcAft>
            </a:pPr>
            <a:fld id="{A5A8622E-5985-4345-89D3-22E4B77F355E}" type="datetimeFigureOut">
              <a:rPr lang="en-US" sz="1800" smtClean="0">
                <a:solidFill>
                  <a:prstClr val="black"/>
                </a:solidFill>
                <a:latin typeface="Calibri"/>
              </a:rPr>
              <a:pPr defTabSz="457182" fontAlgn="auto">
                <a:spcBef>
                  <a:spcPts val="0"/>
                </a:spcBef>
                <a:spcAft>
                  <a:spcPts val="0"/>
                </a:spcAft>
              </a:pPr>
              <a:t>11/27/21</a:t>
            </a:fld>
            <a:endParaRPr lang="en-US"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514725" y="6356352"/>
            <a:ext cx="3257550" cy="365125"/>
          </a:xfrm>
          <a:prstGeom prst="rect">
            <a:avLst/>
          </a:prstGeom>
        </p:spPr>
        <p:txBody>
          <a:bodyPr lIns="91436" tIns="45718" rIns="91436" bIns="45718"/>
          <a:lstStyle/>
          <a:p>
            <a:pPr defTabSz="457182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372350" y="6356352"/>
            <a:ext cx="2400300" cy="365125"/>
          </a:xfrm>
          <a:prstGeom prst="rect">
            <a:avLst/>
          </a:prstGeom>
        </p:spPr>
        <p:txBody>
          <a:bodyPr lIns="91436" tIns="45718" rIns="91436" bIns="45718"/>
          <a:lstStyle/>
          <a:p>
            <a:pPr defTabSz="457182" fontAlgn="auto">
              <a:spcBef>
                <a:spcPts val="0"/>
              </a:spcBef>
              <a:spcAft>
                <a:spcPts val="0"/>
              </a:spcAft>
            </a:pPr>
            <a:fld id="{5414FE40-7C70-7A48-90A1-39F00886BC2A}" type="slidenum">
              <a:rPr lang="en-US" sz="1800" smtClean="0">
                <a:solidFill>
                  <a:prstClr val="black"/>
                </a:solidFill>
                <a:latin typeface="Calibri"/>
              </a:rPr>
              <a:pPr defTabSz="457182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18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1503714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274639"/>
            <a:ext cx="9258300" cy="1143000"/>
          </a:xfrm>
          <a:prstGeom prst="rect">
            <a:avLst/>
          </a:prstGeom>
        </p:spPr>
        <p:txBody>
          <a:bodyPr lIns="91436" tIns="45718" rIns="91436" bIns="45718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514350" y="6356352"/>
            <a:ext cx="2400300" cy="365125"/>
          </a:xfrm>
          <a:prstGeom prst="rect">
            <a:avLst/>
          </a:prstGeom>
        </p:spPr>
        <p:txBody>
          <a:bodyPr lIns="91436" tIns="45718" rIns="91436" bIns="45718"/>
          <a:lstStyle/>
          <a:p>
            <a:pPr defTabSz="457182" fontAlgn="auto">
              <a:spcBef>
                <a:spcPts val="0"/>
              </a:spcBef>
              <a:spcAft>
                <a:spcPts val="0"/>
              </a:spcAft>
            </a:pPr>
            <a:fld id="{A5A8622E-5985-4345-89D3-22E4B77F355E}" type="datetimeFigureOut">
              <a:rPr lang="en-US" sz="1800" smtClean="0">
                <a:solidFill>
                  <a:prstClr val="black"/>
                </a:solidFill>
                <a:latin typeface="Calibri"/>
              </a:rPr>
              <a:pPr defTabSz="457182" fontAlgn="auto">
                <a:spcBef>
                  <a:spcPts val="0"/>
                </a:spcBef>
                <a:spcAft>
                  <a:spcPts val="0"/>
                </a:spcAft>
              </a:pPr>
              <a:t>11/27/21</a:t>
            </a:fld>
            <a:endParaRPr lang="en-US"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514725" y="6356352"/>
            <a:ext cx="3257550" cy="365125"/>
          </a:xfrm>
          <a:prstGeom prst="rect">
            <a:avLst/>
          </a:prstGeom>
        </p:spPr>
        <p:txBody>
          <a:bodyPr lIns="91436" tIns="45718" rIns="91436" bIns="45718"/>
          <a:lstStyle/>
          <a:p>
            <a:pPr defTabSz="457182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372350" y="6356352"/>
            <a:ext cx="2400300" cy="365125"/>
          </a:xfrm>
          <a:prstGeom prst="rect">
            <a:avLst/>
          </a:prstGeom>
        </p:spPr>
        <p:txBody>
          <a:bodyPr lIns="91436" tIns="45718" rIns="91436" bIns="45718"/>
          <a:lstStyle/>
          <a:p>
            <a:pPr defTabSz="457182" fontAlgn="auto">
              <a:spcBef>
                <a:spcPts val="0"/>
              </a:spcBef>
              <a:spcAft>
                <a:spcPts val="0"/>
              </a:spcAft>
            </a:pPr>
            <a:fld id="{5414FE40-7C70-7A48-90A1-39F00886BC2A}" type="slidenum">
              <a:rPr lang="en-US" sz="1800" smtClean="0">
                <a:solidFill>
                  <a:prstClr val="black"/>
                </a:solidFill>
                <a:latin typeface="Calibri"/>
              </a:rPr>
              <a:pPr defTabSz="457182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18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1313642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514350" y="6356352"/>
            <a:ext cx="2400300" cy="365125"/>
          </a:xfrm>
          <a:prstGeom prst="rect">
            <a:avLst/>
          </a:prstGeom>
        </p:spPr>
        <p:txBody>
          <a:bodyPr lIns="91436" tIns="45718" rIns="91436" bIns="45718"/>
          <a:lstStyle/>
          <a:p>
            <a:pPr defTabSz="457182" fontAlgn="auto">
              <a:spcBef>
                <a:spcPts val="0"/>
              </a:spcBef>
              <a:spcAft>
                <a:spcPts val="0"/>
              </a:spcAft>
            </a:pPr>
            <a:fld id="{A5A8622E-5985-4345-89D3-22E4B77F355E}" type="datetimeFigureOut">
              <a:rPr lang="en-US" sz="1800" smtClean="0">
                <a:solidFill>
                  <a:prstClr val="black"/>
                </a:solidFill>
                <a:latin typeface="Calibri"/>
              </a:rPr>
              <a:pPr defTabSz="457182" fontAlgn="auto">
                <a:spcBef>
                  <a:spcPts val="0"/>
                </a:spcBef>
                <a:spcAft>
                  <a:spcPts val="0"/>
                </a:spcAft>
              </a:pPr>
              <a:t>11/27/21</a:t>
            </a:fld>
            <a:endParaRPr lang="en-US"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514725" y="6356352"/>
            <a:ext cx="3257550" cy="365125"/>
          </a:xfrm>
          <a:prstGeom prst="rect">
            <a:avLst/>
          </a:prstGeom>
        </p:spPr>
        <p:txBody>
          <a:bodyPr lIns="91436" tIns="45718" rIns="91436" bIns="45718"/>
          <a:lstStyle/>
          <a:p>
            <a:pPr defTabSz="457182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372350" y="6356352"/>
            <a:ext cx="2400300" cy="365125"/>
          </a:xfrm>
          <a:prstGeom prst="rect">
            <a:avLst/>
          </a:prstGeom>
        </p:spPr>
        <p:txBody>
          <a:bodyPr lIns="91436" tIns="45718" rIns="91436" bIns="45718"/>
          <a:lstStyle/>
          <a:p>
            <a:pPr defTabSz="457182" fontAlgn="auto">
              <a:spcBef>
                <a:spcPts val="0"/>
              </a:spcBef>
              <a:spcAft>
                <a:spcPts val="0"/>
              </a:spcAft>
            </a:pPr>
            <a:fld id="{5414FE40-7C70-7A48-90A1-39F00886BC2A}" type="slidenum">
              <a:rPr lang="en-US" sz="1800" smtClean="0">
                <a:solidFill>
                  <a:prstClr val="black"/>
                </a:solidFill>
                <a:latin typeface="Calibri"/>
              </a:rPr>
              <a:pPr defTabSz="457182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18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158874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602" y="4406908"/>
            <a:ext cx="874395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602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82" indent="0">
              <a:buNone/>
              <a:defRPr sz="1800"/>
            </a:lvl2pPr>
            <a:lvl3pPr marL="914364" indent="0">
              <a:buNone/>
              <a:defRPr sz="1600"/>
            </a:lvl3pPr>
            <a:lvl4pPr marL="1371545" indent="0">
              <a:buNone/>
              <a:defRPr sz="1400"/>
            </a:lvl4pPr>
            <a:lvl5pPr marL="1828727" indent="0">
              <a:buNone/>
              <a:defRPr sz="1400"/>
            </a:lvl5pPr>
            <a:lvl6pPr marL="2285909" indent="0">
              <a:buNone/>
              <a:defRPr sz="1400"/>
            </a:lvl6pPr>
            <a:lvl7pPr marL="2743091" indent="0">
              <a:buNone/>
              <a:defRPr sz="1400"/>
            </a:lvl7pPr>
            <a:lvl8pPr marL="3200272" indent="0">
              <a:buNone/>
              <a:defRPr sz="1400"/>
            </a:lvl8pPr>
            <a:lvl9pPr marL="3657454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2307F580-DFC9-4F01-AE0E-34F21A25AB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79733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2" y="273049"/>
            <a:ext cx="3384352" cy="1162051"/>
          </a:xfrm>
          <a:prstGeom prst="rect">
            <a:avLst/>
          </a:prstGeom>
        </p:spPr>
        <p:txBody>
          <a:bodyPr lIns="91436" tIns="45718" rIns="91436" bIns="45718"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1931" y="273053"/>
            <a:ext cx="5750719" cy="5853113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2" y="1435102"/>
            <a:ext cx="3384352" cy="4691063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1400"/>
            </a:lvl1pPr>
            <a:lvl2pPr marL="457182" indent="0">
              <a:buNone/>
              <a:defRPr sz="1200"/>
            </a:lvl2pPr>
            <a:lvl3pPr marL="914364" indent="0">
              <a:buNone/>
              <a:defRPr sz="1000"/>
            </a:lvl3pPr>
            <a:lvl4pPr marL="1371545" indent="0">
              <a:buNone/>
              <a:defRPr sz="800"/>
            </a:lvl4pPr>
            <a:lvl5pPr marL="1828727" indent="0">
              <a:buNone/>
              <a:defRPr sz="800"/>
            </a:lvl5pPr>
            <a:lvl6pPr marL="2285909" indent="0">
              <a:buNone/>
              <a:defRPr sz="800"/>
            </a:lvl6pPr>
            <a:lvl7pPr marL="2743091" indent="0">
              <a:buNone/>
              <a:defRPr sz="800"/>
            </a:lvl7pPr>
            <a:lvl8pPr marL="3200272" indent="0">
              <a:buNone/>
              <a:defRPr sz="800"/>
            </a:lvl8pPr>
            <a:lvl9pPr marL="3657454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14350" y="6356352"/>
            <a:ext cx="2400300" cy="365125"/>
          </a:xfrm>
          <a:prstGeom prst="rect">
            <a:avLst/>
          </a:prstGeom>
        </p:spPr>
        <p:txBody>
          <a:bodyPr lIns="91436" tIns="45718" rIns="91436" bIns="45718"/>
          <a:lstStyle/>
          <a:p>
            <a:pPr defTabSz="457182" fontAlgn="auto">
              <a:spcBef>
                <a:spcPts val="0"/>
              </a:spcBef>
              <a:spcAft>
                <a:spcPts val="0"/>
              </a:spcAft>
            </a:pPr>
            <a:fld id="{A5A8622E-5985-4345-89D3-22E4B77F355E}" type="datetimeFigureOut">
              <a:rPr lang="en-US" sz="1800" smtClean="0">
                <a:solidFill>
                  <a:prstClr val="black"/>
                </a:solidFill>
                <a:latin typeface="Calibri"/>
              </a:rPr>
              <a:pPr defTabSz="457182" fontAlgn="auto">
                <a:spcBef>
                  <a:spcPts val="0"/>
                </a:spcBef>
                <a:spcAft>
                  <a:spcPts val="0"/>
                </a:spcAft>
              </a:pPr>
              <a:t>11/27/21</a:t>
            </a:fld>
            <a:endParaRPr lang="en-US"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14725" y="6356352"/>
            <a:ext cx="3257550" cy="365125"/>
          </a:xfrm>
          <a:prstGeom prst="rect">
            <a:avLst/>
          </a:prstGeom>
        </p:spPr>
        <p:txBody>
          <a:bodyPr lIns="91436" tIns="45718" rIns="91436" bIns="45718"/>
          <a:lstStyle/>
          <a:p>
            <a:pPr defTabSz="457182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372350" y="6356352"/>
            <a:ext cx="2400300" cy="365125"/>
          </a:xfrm>
          <a:prstGeom prst="rect">
            <a:avLst/>
          </a:prstGeom>
        </p:spPr>
        <p:txBody>
          <a:bodyPr lIns="91436" tIns="45718" rIns="91436" bIns="45718"/>
          <a:lstStyle/>
          <a:p>
            <a:pPr defTabSz="457182" fontAlgn="auto">
              <a:spcBef>
                <a:spcPts val="0"/>
              </a:spcBef>
              <a:spcAft>
                <a:spcPts val="0"/>
              </a:spcAft>
            </a:pPr>
            <a:fld id="{5414FE40-7C70-7A48-90A1-39F00886BC2A}" type="slidenum">
              <a:rPr lang="en-US" sz="1800" smtClean="0">
                <a:solidFill>
                  <a:prstClr val="black"/>
                </a:solidFill>
                <a:latin typeface="Calibri"/>
              </a:rPr>
              <a:pPr defTabSz="457182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18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1491511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6324" y="4800600"/>
            <a:ext cx="6172200" cy="566739"/>
          </a:xfrm>
          <a:prstGeom prst="rect">
            <a:avLst/>
          </a:prstGeom>
        </p:spPr>
        <p:txBody>
          <a:bodyPr lIns="91436" tIns="45718" rIns="91436" bIns="45718"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16324" y="612775"/>
            <a:ext cx="6172200" cy="4114800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3200"/>
            </a:lvl1pPr>
            <a:lvl2pPr marL="457182" indent="0">
              <a:buNone/>
              <a:defRPr sz="2800"/>
            </a:lvl2pPr>
            <a:lvl3pPr marL="914364" indent="0">
              <a:buNone/>
              <a:defRPr sz="2400"/>
            </a:lvl3pPr>
            <a:lvl4pPr marL="1371545" indent="0">
              <a:buNone/>
              <a:defRPr sz="2000"/>
            </a:lvl4pPr>
            <a:lvl5pPr marL="1828727" indent="0">
              <a:buNone/>
              <a:defRPr sz="2000"/>
            </a:lvl5pPr>
            <a:lvl6pPr marL="2285909" indent="0">
              <a:buNone/>
              <a:defRPr sz="2000"/>
            </a:lvl6pPr>
            <a:lvl7pPr marL="2743091" indent="0">
              <a:buNone/>
              <a:defRPr sz="2000"/>
            </a:lvl7pPr>
            <a:lvl8pPr marL="3200272" indent="0">
              <a:buNone/>
              <a:defRPr sz="2000"/>
            </a:lvl8pPr>
            <a:lvl9pPr marL="3657454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16324" y="5367338"/>
            <a:ext cx="6172200" cy="804863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1400"/>
            </a:lvl1pPr>
            <a:lvl2pPr marL="457182" indent="0">
              <a:buNone/>
              <a:defRPr sz="1200"/>
            </a:lvl2pPr>
            <a:lvl3pPr marL="914364" indent="0">
              <a:buNone/>
              <a:defRPr sz="1000"/>
            </a:lvl3pPr>
            <a:lvl4pPr marL="1371545" indent="0">
              <a:buNone/>
              <a:defRPr sz="800"/>
            </a:lvl4pPr>
            <a:lvl5pPr marL="1828727" indent="0">
              <a:buNone/>
              <a:defRPr sz="800"/>
            </a:lvl5pPr>
            <a:lvl6pPr marL="2285909" indent="0">
              <a:buNone/>
              <a:defRPr sz="800"/>
            </a:lvl6pPr>
            <a:lvl7pPr marL="2743091" indent="0">
              <a:buNone/>
              <a:defRPr sz="800"/>
            </a:lvl7pPr>
            <a:lvl8pPr marL="3200272" indent="0">
              <a:buNone/>
              <a:defRPr sz="800"/>
            </a:lvl8pPr>
            <a:lvl9pPr marL="3657454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14350" y="6356352"/>
            <a:ext cx="2400300" cy="365125"/>
          </a:xfrm>
          <a:prstGeom prst="rect">
            <a:avLst/>
          </a:prstGeom>
        </p:spPr>
        <p:txBody>
          <a:bodyPr lIns="91436" tIns="45718" rIns="91436" bIns="45718"/>
          <a:lstStyle/>
          <a:p>
            <a:pPr defTabSz="457182" fontAlgn="auto">
              <a:spcBef>
                <a:spcPts val="0"/>
              </a:spcBef>
              <a:spcAft>
                <a:spcPts val="0"/>
              </a:spcAft>
            </a:pPr>
            <a:fld id="{A5A8622E-5985-4345-89D3-22E4B77F355E}" type="datetimeFigureOut">
              <a:rPr lang="en-US" sz="1800" smtClean="0">
                <a:solidFill>
                  <a:prstClr val="black"/>
                </a:solidFill>
                <a:latin typeface="Calibri"/>
              </a:rPr>
              <a:pPr defTabSz="457182" fontAlgn="auto">
                <a:spcBef>
                  <a:spcPts val="0"/>
                </a:spcBef>
                <a:spcAft>
                  <a:spcPts val="0"/>
                </a:spcAft>
              </a:pPr>
              <a:t>11/27/21</a:t>
            </a:fld>
            <a:endParaRPr lang="en-US"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14725" y="6356352"/>
            <a:ext cx="3257550" cy="365125"/>
          </a:xfrm>
          <a:prstGeom prst="rect">
            <a:avLst/>
          </a:prstGeom>
        </p:spPr>
        <p:txBody>
          <a:bodyPr lIns="91436" tIns="45718" rIns="91436" bIns="45718"/>
          <a:lstStyle/>
          <a:p>
            <a:pPr defTabSz="457182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372350" y="6356352"/>
            <a:ext cx="2400300" cy="365125"/>
          </a:xfrm>
          <a:prstGeom prst="rect">
            <a:avLst/>
          </a:prstGeom>
        </p:spPr>
        <p:txBody>
          <a:bodyPr lIns="91436" tIns="45718" rIns="91436" bIns="45718"/>
          <a:lstStyle/>
          <a:p>
            <a:pPr defTabSz="457182" fontAlgn="auto">
              <a:spcBef>
                <a:spcPts val="0"/>
              </a:spcBef>
              <a:spcAft>
                <a:spcPts val="0"/>
              </a:spcAft>
            </a:pPr>
            <a:fld id="{5414FE40-7C70-7A48-90A1-39F00886BC2A}" type="slidenum">
              <a:rPr lang="en-US" sz="1800" smtClean="0">
                <a:solidFill>
                  <a:prstClr val="black"/>
                </a:solidFill>
                <a:latin typeface="Calibri"/>
              </a:rPr>
              <a:pPr defTabSz="457182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18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6239824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274639"/>
            <a:ext cx="9258300" cy="1143000"/>
          </a:xfrm>
          <a:prstGeom prst="rect">
            <a:avLst/>
          </a:prstGeom>
        </p:spPr>
        <p:txBody>
          <a:bodyPr lIns="91436" tIns="45718" rIns="91436" bIns="45718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4350" y="1600201"/>
            <a:ext cx="9258300" cy="4525963"/>
          </a:xfrm>
          <a:prstGeom prst="rect">
            <a:avLst/>
          </a:prstGeom>
        </p:spPr>
        <p:txBody>
          <a:bodyPr vert="eaVert" lIns="91436" tIns="45718" rIns="91436" bIns="45718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14350" y="6356352"/>
            <a:ext cx="2400300" cy="365125"/>
          </a:xfrm>
          <a:prstGeom prst="rect">
            <a:avLst/>
          </a:prstGeom>
        </p:spPr>
        <p:txBody>
          <a:bodyPr lIns="91436" tIns="45718" rIns="91436" bIns="45718"/>
          <a:lstStyle/>
          <a:p>
            <a:pPr defTabSz="457182" fontAlgn="auto">
              <a:spcBef>
                <a:spcPts val="0"/>
              </a:spcBef>
              <a:spcAft>
                <a:spcPts val="0"/>
              </a:spcAft>
            </a:pPr>
            <a:fld id="{A5A8622E-5985-4345-89D3-22E4B77F355E}" type="datetimeFigureOut">
              <a:rPr lang="en-US" sz="1800" smtClean="0">
                <a:solidFill>
                  <a:prstClr val="black"/>
                </a:solidFill>
                <a:latin typeface="Calibri"/>
              </a:rPr>
              <a:pPr defTabSz="457182" fontAlgn="auto">
                <a:spcBef>
                  <a:spcPts val="0"/>
                </a:spcBef>
                <a:spcAft>
                  <a:spcPts val="0"/>
                </a:spcAft>
              </a:pPr>
              <a:t>11/27/21</a:t>
            </a:fld>
            <a:endParaRPr lang="en-US"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14725" y="6356352"/>
            <a:ext cx="3257550" cy="365125"/>
          </a:xfrm>
          <a:prstGeom prst="rect">
            <a:avLst/>
          </a:prstGeom>
        </p:spPr>
        <p:txBody>
          <a:bodyPr lIns="91436" tIns="45718" rIns="91436" bIns="45718"/>
          <a:lstStyle/>
          <a:p>
            <a:pPr defTabSz="457182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372350" y="6356352"/>
            <a:ext cx="2400300" cy="365125"/>
          </a:xfrm>
          <a:prstGeom prst="rect">
            <a:avLst/>
          </a:prstGeom>
        </p:spPr>
        <p:txBody>
          <a:bodyPr lIns="91436" tIns="45718" rIns="91436" bIns="45718"/>
          <a:lstStyle/>
          <a:p>
            <a:pPr defTabSz="457182" fontAlgn="auto">
              <a:spcBef>
                <a:spcPts val="0"/>
              </a:spcBef>
              <a:spcAft>
                <a:spcPts val="0"/>
              </a:spcAft>
            </a:pPr>
            <a:fld id="{5414FE40-7C70-7A48-90A1-39F00886BC2A}" type="slidenum">
              <a:rPr lang="en-US" sz="1800" smtClean="0">
                <a:solidFill>
                  <a:prstClr val="black"/>
                </a:solidFill>
                <a:latin typeface="Calibri"/>
              </a:rPr>
              <a:pPr defTabSz="457182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18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9789125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58075" y="274640"/>
            <a:ext cx="2314575" cy="5851525"/>
          </a:xfrm>
          <a:prstGeom prst="rect">
            <a:avLst/>
          </a:prstGeom>
        </p:spPr>
        <p:txBody>
          <a:bodyPr vert="eaVert" lIns="91436" tIns="45718" rIns="91436" bIns="45718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4350" y="274640"/>
            <a:ext cx="6772275" cy="5851525"/>
          </a:xfrm>
          <a:prstGeom prst="rect">
            <a:avLst/>
          </a:prstGeom>
        </p:spPr>
        <p:txBody>
          <a:bodyPr vert="eaVert" lIns="91436" tIns="45718" rIns="91436" bIns="45718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14350" y="6356352"/>
            <a:ext cx="2400300" cy="365125"/>
          </a:xfrm>
          <a:prstGeom prst="rect">
            <a:avLst/>
          </a:prstGeom>
        </p:spPr>
        <p:txBody>
          <a:bodyPr lIns="91436" tIns="45718" rIns="91436" bIns="45718"/>
          <a:lstStyle/>
          <a:p>
            <a:pPr defTabSz="457182" fontAlgn="auto">
              <a:spcBef>
                <a:spcPts val="0"/>
              </a:spcBef>
              <a:spcAft>
                <a:spcPts val="0"/>
              </a:spcAft>
            </a:pPr>
            <a:fld id="{A5A8622E-5985-4345-89D3-22E4B77F355E}" type="datetimeFigureOut">
              <a:rPr lang="en-US" sz="1800" smtClean="0">
                <a:solidFill>
                  <a:prstClr val="black"/>
                </a:solidFill>
                <a:latin typeface="Calibri"/>
              </a:rPr>
              <a:pPr defTabSz="457182" fontAlgn="auto">
                <a:spcBef>
                  <a:spcPts val="0"/>
                </a:spcBef>
                <a:spcAft>
                  <a:spcPts val="0"/>
                </a:spcAft>
              </a:pPr>
              <a:t>11/27/21</a:t>
            </a:fld>
            <a:endParaRPr lang="en-US"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14725" y="6356352"/>
            <a:ext cx="3257550" cy="365125"/>
          </a:xfrm>
          <a:prstGeom prst="rect">
            <a:avLst/>
          </a:prstGeom>
        </p:spPr>
        <p:txBody>
          <a:bodyPr lIns="91436" tIns="45718" rIns="91436" bIns="45718"/>
          <a:lstStyle/>
          <a:p>
            <a:pPr defTabSz="457182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372350" y="6356352"/>
            <a:ext cx="2400300" cy="365125"/>
          </a:xfrm>
          <a:prstGeom prst="rect">
            <a:avLst/>
          </a:prstGeom>
        </p:spPr>
        <p:txBody>
          <a:bodyPr lIns="91436" tIns="45718" rIns="91436" bIns="45718"/>
          <a:lstStyle/>
          <a:p>
            <a:pPr defTabSz="457182" fontAlgn="auto">
              <a:spcBef>
                <a:spcPts val="0"/>
              </a:spcBef>
              <a:spcAft>
                <a:spcPts val="0"/>
              </a:spcAft>
            </a:pPr>
            <a:fld id="{5414FE40-7C70-7A48-90A1-39F00886BC2A}" type="slidenum">
              <a:rPr lang="en-US" sz="1800" smtClean="0">
                <a:solidFill>
                  <a:prstClr val="black"/>
                </a:solidFill>
                <a:latin typeface="Calibri"/>
              </a:rPr>
              <a:pPr defTabSz="457182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18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8424212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64331" y="1484340"/>
            <a:ext cx="9558338" cy="13684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/>
              <a:t>Click to edit Master title style</a:t>
            </a:r>
            <a:endParaRPr lang="en-US" noProof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64331" y="3068639"/>
            <a:ext cx="9558338" cy="3097212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GB" noProof="0"/>
              <a:t>Click to edit Master subtitle style</a:t>
            </a:r>
            <a:endParaRPr lang="en-US" noProof="0"/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4331" y="6245225"/>
            <a:ext cx="9558338" cy="476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6" tIns="45718" rIns="91436" bIns="45718" numCol="1" anchor="ctr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GB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113" name="Picture 17" descr="MidBlue102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287000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297093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FD0DEC7-1802-4BA0-B3EA-66FD63D9A5C4}" type="slidenum">
              <a:rPr lang="en-GB" smtClean="0">
                <a:solidFill>
                  <a:srgbClr val="000000"/>
                </a:solidFill>
              </a:rPr>
              <a:pPr/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090694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602" y="4407117"/>
            <a:ext cx="874395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602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82" indent="0">
              <a:buNone/>
              <a:defRPr sz="1800"/>
            </a:lvl2pPr>
            <a:lvl3pPr marL="914364" indent="0">
              <a:buNone/>
              <a:defRPr sz="1600"/>
            </a:lvl3pPr>
            <a:lvl4pPr marL="1371545" indent="0">
              <a:buNone/>
              <a:defRPr sz="1400"/>
            </a:lvl4pPr>
            <a:lvl5pPr marL="1828727" indent="0">
              <a:buNone/>
              <a:defRPr sz="1400"/>
            </a:lvl5pPr>
            <a:lvl6pPr marL="2285909" indent="0">
              <a:buNone/>
              <a:defRPr sz="1400"/>
            </a:lvl6pPr>
            <a:lvl7pPr marL="2743091" indent="0">
              <a:buNone/>
              <a:defRPr sz="1400"/>
            </a:lvl7pPr>
            <a:lvl8pPr marL="3200272" indent="0">
              <a:buNone/>
              <a:defRPr sz="1400"/>
            </a:lvl8pPr>
            <a:lvl9pPr marL="3657454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FD0DEC7-1802-4BA0-B3EA-66FD63D9A5C4}" type="slidenum">
              <a:rPr lang="en-GB" smtClean="0">
                <a:solidFill>
                  <a:srgbClr val="000000"/>
                </a:solidFill>
              </a:rPr>
              <a:pPr/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2243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481" y="2708299"/>
            <a:ext cx="4689872" cy="34575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32797" y="2708299"/>
            <a:ext cx="4689872" cy="34575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FD0DEC7-1802-4BA0-B3EA-66FD63D9A5C4}" type="slidenum">
              <a:rPr lang="en-GB" smtClean="0">
                <a:solidFill>
                  <a:srgbClr val="000000"/>
                </a:solidFill>
              </a:rPr>
              <a:pPr/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314051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274639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212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2" indent="0">
              <a:buNone/>
              <a:defRPr sz="2000" b="1"/>
            </a:lvl2pPr>
            <a:lvl3pPr marL="914364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1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21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25776" y="1535113"/>
            <a:ext cx="454699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2" indent="0">
              <a:buNone/>
              <a:defRPr sz="2000" b="1"/>
            </a:lvl2pPr>
            <a:lvl3pPr marL="914364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1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25776" y="2174875"/>
            <a:ext cx="454699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FD0DEC7-1802-4BA0-B3EA-66FD63D9A5C4}" type="slidenum">
              <a:rPr lang="en-GB" smtClean="0">
                <a:solidFill>
                  <a:srgbClr val="000000"/>
                </a:solidFill>
              </a:rPr>
              <a:pPr/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201751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FD0DEC7-1802-4BA0-B3EA-66FD63D9A5C4}" type="slidenum">
              <a:rPr lang="en-GB" smtClean="0">
                <a:solidFill>
                  <a:srgbClr val="000000"/>
                </a:solidFill>
              </a:rPr>
              <a:pPr/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09457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480" y="2708277"/>
            <a:ext cx="4689872" cy="34575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32797" y="2708277"/>
            <a:ext cx="4689872" cy="34575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3546B9CD-9797-4A33-A6E5-B2F84ACAB7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44855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FD0DEC7-1802-4BA0-B3EA-66FD63D9A5C4}" type="slidenum">
              <a:rPr lang="en-GB" smtClean="0">
                <a:solidFill>
                  <a:srgbClr val="000000"/>
                </a:solidFill>
              </a:rPr>
              <a:pPr/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301267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5" y="273049"/>
            <a:ext cx="3384352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1931" y="273073"/>
            <a:ext cx="575071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5" y="1435104"/>
            <a:ext cx="338435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2" indent="0">
              <a:buNone/>
              <a:defRPr sz="1200"/>
            </a:lvl2pPr>
            <a:lvl3pPr marL="914364" indent="0">
              <a:buNone/>
              <a:defRPr sz="1000"/>
            </a:lvl3pPr>
            <a:lvl4pPr marL="1371545" indent="0">
              <a:buNone/>
              <a:defRPr sz="800"/>
            </a:lvl4pPr>
            <a:lvl5pPr marL="1828727" indent="0">
              <a:buNone/>
              <a:defRPr sz="800"/>
            </a:lvl5pPr>
            <a:lvl6pPr marL="2285909" indent="0">
              <a:buNone/>
              <a:defRPr sz="800"/>
            </a:lvl6pPr>
            <a:lvl7pPr marL="2743091" indent="0">
              <a:buNone/>
              <a:defRPr sz="800"/>
            </a:lvl7pPr>
            <a:lvl8pPr marL="3200272" indent="0">
              <a:buNone/>
              <a:defRPr sz="800"/>
            </a:lvl8pPr>
            <a:lvl9pPr marL="3657454" indent="0">
              <a:buNone/>
              <a:defRPr sz="8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FD0DEC7-1802-4BA0-B3EA-66FD63D9A5C4}" type="slidenum">
              <a:rPr lang="en-GB" smtClean="0">
                <a:solidFill>
                  <a:srgbClr val="000000"/>
                </a:solidFill>
              </a:rPr>
              <a:pPr/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89644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6324" y="4800600"/>
            <a:ext cx="6172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16324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82" indent="0">
              <a:buNone/>
              <a:defRPr sz="2800"/>
            </a:lvl2pPr>
            <a:lvl3pPr marL="914364" indent="0">
              <a:buNone/>
              <a:defRPr sz="2400"/>
            </a:lvl3pPr>
            <a:lvl4pPr marL="1371545" indent="0">
              <a:buNone/>
              <a:defRPr sz="2000"/>
            </a:lvl4pPr>
            <a:lvl5pPr marL="1828727" indent="0">
              <a:buNone/>
              <a:defRPr sz="2000"/>
            </a:lvl5pPr>
            <a:lvl6pPr marL="2285909" indent="0">
              <a:buNone/>
              <a:defRPr sz="2000"/>
            </a:lvl6pPr>
            <a:lvl7pPr marL="2743091" indent="0">
              <a:buNone/>
              <a:defRPr sz="2000"/>
            </a:lvl7pPr>
            <a:lvl8pPr marL="3200272" indent="0">
              <a:buNone/>
              <a:defRPr sz="2000"/>
            </a:lvl8pPr>
            <a:lvl9pPr marL="3657454" indent="0">
              <a:buNone/>
              <a:defRPr sz="2000"/>
            </a:lvl9pPr>
          </a:lstStyle>
          <a:p>
            <a:r>
              <a:rPr lang="en-GB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16324" y="5367338"/>
            <a:ext cx="6172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82" indent="0">
              <a:buNone/>
              <a:defRPr sz="1200"/>
            </a:lvl2pPr>
            <a:lvl3pPr marL="914364" indent="0">
              <a:buNone/>
              <a:defRPr sz="1000"/>
            </a:lvl3pPr>
            <a:lvl4pPr marL="1371545" indent="0">
              <a:buNone/>
              <a:defRPr sz="800"/>
            </a:lvl4pPr>
            <a:lvl5pPr marL="1828727" indent="0">
              <a:buNone/>
              <a:defRPr sz="800"/>
            </a:lvl5pPr>
            <a:lvl6pPr marL="2285909" indent="0">
              <a:buNone/>
              <a:defRPr sz="800"/>
            </a:lvl6pPr>
            <a:lvl7pPr marL="2743091" indent="0">
              <a:buNone/>
              <a:defRPr sz="800"/>
            </a:lvl7pPr>
            <a:lvl8pPr marL="3200272" indent="0">
              <a:buNone/>
              <a:defRPr sz="800"/>
            </a:lvl8pPr>
            <a:lvl9pPr marL="3657454" indent="0">
              <a:buNone/>
              <a:defRPr sz="8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FD0DEC7-1802-4BA0-B3EA-66FD63D9A5C4}" type="slidenum">
              <a:rPr lang="en-GB" smtClean="0">
                <a:solidFill>
                  <a:srgbClr val="000000"/>
                </a:solidFill>
              </a:rPr>
              <a:pPr/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763312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FD0DEC7-1802-4BA0-B3EA-66FD63D9A5C4}" type="slidenum">
              <a:rPr lang="en-GB" smtClean="0">
                <a:solidFill>
                  <a:srgbClr val="000000"/>
                </a:solidFill>
              </a:rPr>
              <a:pPr/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877851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34871" y="908051"/>
            <a:ext cx="2387798" cy="5257800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1481" y="908051"/>
            <a:ext cx="6991946" cy="525780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FD0DEC7-1802-4BA0-B3EA-66FD63D9A5C4}" type="slidenum">
              <a:rPr lang="en-GB" smtClean="0">
                <a:solidFill>
                  <a:srgbClr val="000000"/>
                </a:solidFill>
              </a:rPr>
              <a:pPr/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012746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64331" y="1484334"/>
            <a:ext cx="9558338" cy="13684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/>
              <a:t>Click to edit Master title style</a:t>
            </a:r>
            <a:endParaRPr lang="en-US" noProof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64331" y="3068638"/>
            <a:ext cx="9558338" cy="3097212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GB" noProof="0"/>
              <a:t>Click to edit Master subtitle style</a:t>
            </a:r>
            <a:endParaRPr lang="en-US" noProof="0"/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4331" y="6245225"/>
            <a:ext cx="9558338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4113" name="Picture 17" descr="MidBlue102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287000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542740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FD0DEC7-1802-4BA0-B3EA-66FD63D9A5C4}" type="slidenum"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445345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602" y="4407111"/>
            <a:ext cx="874395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602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FD0DEC7-1802-4BA0-B3EA-66FD63D9A5C4}" type="slidenum"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003617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481" y="2708294"/>
            <a:ext cx="4689872" cy="34575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32797" y="2708294"/>
            <a:ext cx="4689872" cy="34575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FD0DEC7-1802-4BA0-B3EA-66FD63D9A5C4}" type="slidenum"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349674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21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21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25772" y="1535113"/>
            <a:ext cx="454699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25772" y="2174875"/>
            <a:ext cx="454699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FD0DEC7-1802-4BA0-B3EA-66FD63D9A5C4}" type="slidenum"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90034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274639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212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2" indent="0">
              <a:buNone/>
              <a:defRPr sz="2000" b="1"/>
            </a:lvl2pPr>
            <a:lvl3pPr marL="914364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1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21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25658" y="1535113"/>
            <a:ext cx="454699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2" indent="0">
              <a:buNone/>
              <a:defRPr sz="2000" b="1"/>
            </a:lvl2pPr>
            <a:lvl3pPr marL="914364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1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25658" y="2174875"/>
            <a:ext cx="454699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8C372F87-671D-467E-A9FE-F46DA60F6E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12836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FD0DEC7-1802-4BA0-B3EA-66FD63D9A5C4}" type="slidenum"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613287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FD0DEC7-1802-4BA0-B3EA-66FD63D9A5C4}" type="slidenum"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057642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5" y="273050"/>
            <a:ext cx="338435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1931" y="273068"/>
            <a:ext cx="575071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5" y="1435103"/>
            <a:ext cx="338435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FD0DEC7-1802-4BA0-B3EA-66FD63D9A5C4}" type="slidenum"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251488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6324" y="4800600"/>
            <a:ext cx="6172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16324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16324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FD0DEC7-1802-4BA0-B3EA-66FD63D9A5C4}" type="slidenum"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98226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FD0DEC7-1802-4BA0-B3EA-66FD63D9A5C4}" type="slidenum"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341146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34871" y="908050"/>
            <a:ext cx="2387798" cy="5257800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1481" y="908050"/>
            <a:ext cx="6991946" cy="525780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FD0DEC7-1802-4BA0-B3EA-66FD63D9A5C4}" type="slidenum"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50669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4522848F-A2DC-4525-95CB-0C36B647FE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975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39C27C7A-93BA-4E95-9360-BFBC04FE6B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924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5" y="273049"/>
            <a:ext cx="3384352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1931" y="273053"/>
            <a:ext cx="575071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5" y="1435103"/>
            <a:ext cx="338435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2" indent="0">
              <a:buNone/>
              <a:defRPr sz="1200"/>
            </a:lvl2pPr>
            <a:lvl3pPr marL="914364" indent="0">
              <a:buNone/>
              <a:defRPr sz="1000"/>
            </a:lvl3pPr>
            <a:lvl4pPr marL="1371545" indent="0">
              <a:buNone/>
              <a:defRPr sz="800"/>
            </a:lvl4pPr>
            <a:lvl5pPr marL="1828727" indent="0">
              <a:buNone/>
              <a:defRPr sz="800"/>
            </a:lvl5pPr>
            <a:lvl6pPr marL="2285909" indent="0">
              <a:buNone/>
              <a:defRPr sz="800"/>
            </a:lvl6pPr>
            <a:lvl7pPr marL="2743091" indent="0">
              <a:buNone/>
              <a:defRPr sz="800"/>
            </a:lvl7pPr>
            <a:lvl8pPr marL="3200272" indent="0">
              <a:buNone/>
              <a:defRPr sz="800"/>
            </a:lvl8pPr>
            <a:lvl9pPr marL="3657454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6AE5B595-610B-4EA9-B011-537F0D82DA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836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6324" y="4800600"/>
            <a:ext cx="6172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16324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82" indent="0">
              <a:buNone/>
              <a:defRPr sz="2800"/>
            </a:lvl2pPr>
            <a:lvl3pPr marL="914364" indent="0">
              <a:buNone/>
              <a:defRPr sz="2400"/>
            </a:lvl3pPr>
            <a:lvl4pPr marL="1371545" indent="0">
              <a:buNone/>
              <a:defRPr sz="2000"/>
            </a:lvl4pPr>
            <a:lvl5pPr marL="1828727" indent="0">
              <a:buNone/>
              <a:defRPr sz="2000"/>
            </a:lvl5pPr>
            <a:lvl6pPr marL="2285909" indent="0">
              <a:buNone/>
              <a:defRPr sz="2000"/>
            </a:lvl6pPr>
            <a:lvl7pPr marL="2743091" indent="0">
              <a:buNone/>
              <a:defRPr sz="2000"/>
            </a:lvl7pPr>
            <a:lvl8pPr marL="3200272" indent="0">
              <a:buNone/>
              <a:defRPr sz="2000"/>
            </a:lvl8pPr>
            <a:lvl9pPr marL="3657454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16324" y="5367338"/>
            <a:ext cx="6172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82" indent="0">
              <a:buNone/>
              <a:defRPr sz="1200"/>
            </a:lvl2pPr>
            <a:lvl3pPr marL="914364" indent="0">
              <a:buNone/>
              <a:defRPr sz="1000"/>
            </a:lvl3pPr>
            <a:lvl4pPr marL="1371545" indent="0">
              <a:buNone/>
              <a:defRPr sz="800"/>
            </a:lvl4pPr>
            <a:lvl5pPr marL="1828727" indent="0">
              <a:buNone/>
              <a:defRPr sz="800"/>
            </a:lvl5pPr>
            <a:lvl6pPr marL="2285909" indent="0">
              <a:buNone/>
              <a:defRPr sz="800"/>
            </a:lvl6pPr>
            <a:lvl7pPr marL="2743091" indent="0">
              <a:buNone/>
              <a:defRPr sz="800"/>
            </a:lvl7pPr>
            <a:lvl8pPr marL="3200272" indent="0">
              <a:buNone/>
              <a:defRPr sz="800"/>
            </a:lvl8pPr>
            <a:lvl9pPr marL="3657454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64840824-BE92-431D-9CC9-A673273A34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001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4.emf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71475" y="908051"/>
            <a:ext cx="9551988" cy="129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71475" y="2708277"/>
            <a:ext cx="9551988" cy="345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88403" y="6337300"/>
            <a:ext cx="1135063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fld id="{37DF8B5F-57C3-4BD0-8278-C9966B87B3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8197" name="Picture 12" descr="Black1024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0287000" cy="514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72" r:id="rId1"/>
    <p:sldLayoutId id="2147483873" r:id="rId2"/>
    <p:sldLayoutId id="2147483874" r:id="rId3"/>
    <p:sldLayoutId id="2147483875" r:id="rId4"/>
    <p:sldLayoutId id="2147483876" r:id="rId5"/>
    <p:sldLayoutId id="2147483877" r:id="rId6"/>
    <p:sldLayoutId id="2147483878" r:id="rId7"/>
    <p:sldLayoutId id="2147483879" r:id="rId8"/>
    <p:sldLayoutId id="2147483880" r:id="rId9"/>
    <p:sldLayoutId id="2147483881" r:id="rId10"/>
    <p:sldLayoutId id="214748388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5pPr>
      <a:lvl6pPr marL="457182"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6pPr>
      <a:lvl7pPr marL="914364"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7pPr>
      <a:lvl8pPr marL="1371545"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8pPr>
      <a:lvl9pPr marL="1828727"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9pPr>
    </p:titleStyle>
    <p:bodyStyle>
      <a:lvl1pPr marL="342887" indent="-342887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20" indent="-285738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2954" indent="-22859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136" indent="-22859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317" indent="-22859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499" indent="-22859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681" indent="-22859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8863" indent="-22859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044" indent="-22859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4" algn="l" defTabSz="9143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1" algn="l" defTabSz="9143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71475" y="908051"/>
            <a:ext cx="9551988" cy="129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71475" y="2708277"/>
            <a:ext cx="9551988" cy="345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88403" y="6337300"/>
            <a:ext cx="1135063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fld id="{22722DCA-8617-44B7-90D0-320D3A90D4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9221" name="Picture 12" descr="Black1024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0287000" cy="514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5pPr>
      <a:lvl6pPr marL="457182"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6pPr>
      <a:lvl7pPr marL="914364"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7pPr>
      <a:lvl8pPr marL="1371545"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8pPr>
      <a:lvl9pPr marL="1828727"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9pPr>
    </p:titleStyle>
    <p:bodyStyle>
      <a:lvl1pPr marL="342887" indent="-342887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20" indent="-285738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2954" indent="-22859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136" indent="-22859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317" indent="-22859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499" indent="-22859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681" indent="-22859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8863" indent="-22859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044" indent="-22859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4" algn="l" defTabSz="9143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1" algn="l" defTabSz="9143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sis_logo-2011_CMYK-300ppi-4inw.jpg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298289" y="5995595"/>
            <a:ext cx="1597811" cy="402411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 flipV="1">
            <a:off x="0" y="404747"/>
            <a:ext cx="10300354" cy="963015"/>
          </a:xfrm>
          <a:prstGeom prst="rect">
            <a:avLst/>
          </a:prstGeom>
          <a:solidFill>
            <a:srgbClr val="A543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defTabSz="457182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-53408" y="6567241"/>
            <a:ext cx="10353762" cy="332633"/>
          </a:xfrm>
          <a:prstGeom prst="rect">
            <a:avLst/>
          </a:prstGeom>
          <a:solidFill>
            <a:srgbClr val="7170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defTabSz="457182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7472891" y="376835"/>
            <a:ext cx="2621385" cy="131235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defTabSz="457182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  <p:pic>
        <p:nvPicPr>
          <p:cNvPr id="11" name="Picture 10" descr="ISIS-SMNRx_Logo_Final.eps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7724081" y="618371"/>
            <a:ext cx="2138382" cy="566191"/>
          </a:xfrm>
          <a:prstGeom prst="rect">
            <a:avLst/>
          </a:prstGeom>
          <a:ln>
            <a:noFill/>
          </a:ln>
        </p:spPr>
      </p:pic>
      <p:sp>
        <p:nvSpPr>
          <p:cNvPr id="12" name="Rectangle 11"/>
          <p:cNvSpPr/>
          <p:nvPr userDrawn="1"/>
        </p:nvSpPr>
        <p:spPr>
          <a:xfrm flipV="1">
            <a:off x="7280167" y="404749"/>
            <a:ext cx="192724" cy="963015"/>
          </a:xfrm>
          <a:prstGeom prst="rect">
            <a:avLst/>
          </a:prstGeom>
          <a:solidFill>
            <a:srgbClr val="C3E5D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defTabSz="457182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4424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ctr" defTabSz="457182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87" indent="-342887" algn="l" defTabSz="457182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20" indent="-285738" algn="l" defTabSz="457182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54" indent="-228590" algn="l" defTabSz="457182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36" indent="-228590" algn="l" defTabSz="457182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17" indent="-228590" algn="l" defTabSz="457182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99" indent="-228590" algn="l" defTabSz="457182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0" algn="l" defTabSz="457182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0" algn="l" defTabSz="457182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4" indent="-228590" algn="l" defTabSz="457182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4571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4" algn="l" defTabSz="4571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4571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4571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4571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1" algn="l" defTabSz="4571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4571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4571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71475" y="908051"/>
            <a:ext cx="9551194" cy="129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71475" y="2708299"/>
            <a:ext cx="9551194" cy="3457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88599" y="6337300"/>
            <a:ext cx="1134070" cy="476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AFD0DEC7-1802-4BA0-B3EA-66FD63D9A5C4}" type="slidenum">
              <a:rPr lang="en-GB" smtClean="0">
                <a:solidFill>
                  <a:srgbClr val="000000"/>
                </a:solidFill>
                <a:latin typeface="Arial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GB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089" name="Picture 17" descr="MidBlue90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0287000" cy="514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3428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5pPr>
      <a:lvl6pPr marL="457182"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6pPr>
      <a:lvl7pPr marL="914364"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7pPr>
      <a:lvl8pPr marL="1371545"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8pPr>
      <a:lvl9pPr marL="1828727"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9pPr>
    </p:titleStyle>
    <p:bodyStyle>
      <a:lvl1pPr marL="342887" indent="-342887" algn="l" rtl="0" eaLnBrk="1" fontAlgn="base" hangingPunct="1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20" indent="-285738" algn="l" rtl="0" eaLnBrk="1" fontAlgn="base" hangingPunct="1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2954" indent="-22859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136" indent="-22859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317" indent="-22859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499" indent="-22859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681" indent="-22859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8863" indent="-22859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044" indent="-22859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4" algn="l" defTabSz="9143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1" algn="l" defTabSz="9143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71475" y="908050"/>
            <a:ext cx="9551194" cy="129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71475" y="2708294"/>
            <a:ext cx="9551194" cy="3457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88599" y="6337300"/>
            <a:ext cx="113407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D0DEC7-1802-4BA0-B3EA-66FD63D9A5C4}" type="slidenum"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089" name="Picture 17" descr="MidBlue90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287000" cy="514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8279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2" r:id="rId1"/>
    <p:sldLayoutId id="2147483923" r:id="rId2"/>
    <p:sldLayoutId id="2147483924" r:id="rId3"/>
    <p:sldLayoutId id="2147483925" r:id="rId4"/>
    <p:sldLayoutId id="2147483926" r:id="rId5"/>
    <p:sldLayoutId id="2147483927" r:id="rId6"/>
    <p:sldLayoutId id="2147483928" r:id="rId7"/>
    <p:sldLayoutId id="2147483929" r:id="rId8"/>
    <p:sldLayoutId id="2147483930" r:id="rId9"/>
    <p:sldLayoutId id="2147483931" r:id="rId10"/>
    <p:sldLayoutId id="2147483932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8.wmf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32.jpeg"/><Relationship Id="rId11" Type="http://schemas.openxmlformats.org/officeDocument/2006/relationships/image" Target="../media/image37.jpeg"/><Relationship Id="rId5" Type="http://schemas.openxmlformats.org/officeDocument/2006/relationships/image" Target="../media/image31.png"/><Relationship Id="rId10" Type="http://schemas.openxmlformats.org/officeDocument/2006/relationships/image" Target="../media/image36.jpeg"/><Relationship Id="rId4" Type="http://schemas.openxmlformats.org/officeDocument/2006/relationships/image" Target="../media/image30.emf"/><Relationship Id="rId9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3085923" y="4935999"/>
            <a:ext cx="4217813" cy="2431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36" tIns="45718" rIns="91436" bIns="45718">
            <a:spAutoFit/>
          </a:bodyPr>
          <a:lstStyle/>
          <a:p>
            <a:pPr algn="ctr"/>
            <a:r>
              <a:rPr lang="en-GB" sz="3600" dirty="0">
                <a:solidFill>
                  <a:srgbClr val="000066"/>
                </a:solidFill>
                <a:latin typeface="Comic Sans MS" pitchFamily="66" charset="0"/>
              </a:rPr>
              <a:t>Francesco Muntoni</a:t>
            </a:r>
          </a:p>
          <a:p>
            <a:pPr algn="ctr"/>
            <a:endParaRPr lang="en-GB" sz="4400" dirty="0">
              <a:solidFill>
                <a:srgbClr val="000066"/>
              </a:solidFill>
              <a:latin typeface="Comic Sans MS" pitchFamily="66" charset="0"/>
            </a:endParaRPr>
          </a:p>
          <a:p>
            <a:pPr algn="ctr"/>
            <a:endParaRPr lang="en-GB" sz="3600" i="1" dirty="0">
              <a:solidFill>
                <a:srgbClr val="000066"/>
              </a:solidFill>
              <a:latin typeface="Comic Sans MS" pitchFamily="66" charset="0"/>
            </a:endParaRPr>
          </a:p>
          <a:p>
            <a:pPr algn="ctr"/>
            <a:endParaRPr lang="en-GB" sz="3600" i="1" dirty="0">
              <a:solidFill>
                <a:srgbClr val="000066"/>
              </a:solidFill>
              <a:latin typeface="Comic Sans MS" pitchFamily="66" charset="0"/>
            </a:endParaRPr>
          </a:p>
        </p:txBody>
      </p:sp>
      <p:pic>
        <p:nvPicPr>
          <p:cNvPr id="14" name="Picture 3" descr="ich_buildi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271" y="5692662"/>
            <a:ext cx="1493838" cy="11207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16" name="Picture 7"/>
          <p:cNvPicPr>
            <a:picLocks noChangeAspect="1" noChangeArrowheads="1"/>
          </p:cNvPicPr>
          <p:nvPr/>
        </p:nvPicPr>
        <p:blipFill>
          <a:blip r:embed="rId3"/>
          <a:srcRect t="2272" r="70792" b="79401"/>
          <a:stretch>
            <a:fillRect/>
          </a:stretch>
        </p:blipFill>
        <p:spPr bwMode="auto">
          <a:xfrm>
            <a:off x="29" y="4789114"/>
            <a:ext cx="1902531" cy="800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2" descr="I:\Powerpoint\gosh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8707" y="4937853"/>
            <a:ext cx="1630042" cy="1213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ectangle 21"/>
          <p:cNvSpPr/>
          <p:nvPr/>
        </p:nvSpPr>
        <p:spPr>
          <a:xfrm>
            <a:off x="2669414" y="5489997"/>
            <a:ext cx="5143500" cy="1323435"/>
          </a:xfrm>
          <a:prstGeom prst="rect">
            <a:avLst/>
          </a:prstGeom>
        </p:spPr>
        <p:txBody>
          <a:bodyPr lIns="91436" tIns="45718" rIns="91436" bIns="45718">
            <a:spAutoFit/>
          </a:bodyPr>
          <a:lstStyle/>
          <a:p>
            <a:pPr algn="ctr"/>
            <a:r>
              <a:rPr lang="en-GB" sz="2000" dirty="0" err="1">
                <a:solidFill>
                  <a:srgbClr val="000000"/>
                </a:solidFill>
                <a:latin typeface="Comic Sans MS" pitchFamily="66" charset="0"/>
              </a:rPr>
              <a:t>Dubowitz</a:t>
            </a:r>
            <a:r>
              <a:rPr lang="en-GB" sz="2000" dirty="0">
                <a:solidFill>
                  <a:srgbClr val="000000"/>
                </a:solidFill>
                <a:latin typeface="Comic Sans MS" pitchFamily="66" charset="0"/>
              </a:rPr>
              <a:t> Neuromuscular Centre</a:t>
            </a:r>
          </a:p>
          <a:p>
            <a:pPr algn="ctr"/>
            <a:r>
              <a:rPr lang="en-GB" sz="2000" dirty="0">
                <a:solidFill>
                  <a:srgbClr val="000000"/>
                </a:solidFill>
                <a:latin typeface="Comic Sans MS" pitchFamily="66" charset="0"/>
              </a:rPr>
              <a:t>UCL Institute of Child Health</a:t>
            </a:r>
          </a:p>
          <a:p>
            <a:pPr algn="ctr"/>
            <a:r>
              <a:rPr lang="en-GB" sz="2000" dirty="0">
                <a:solidFill>
                  <a:srgbClr val="000000"/>
                </a:solidFill>
                <a:latin typeface="Comic Sans MS" pitchFamily="66" charset="0"/>
              </a:rPr>
              <a:t>&amp; Great Ormond Street Hospital</a:t>
            </a:r>
          </a:p>
          <a:p>
            <a:pPr algn="ctr"/>
            <a:r>
              <a:rPr lang="en-GB" sz="2000" dirty="0">
                <a:solidFill>
                  <a:srgbClr val="000000"/>
                </a:solidFill>
                <a:latin typeface="Comic Sans MS" pitchFamily="66" charset="0"/>
              </a:rPr>
              <a:t>London, UK</a:t>
            </a:r>
          </a:p>
        </p:txBody>
      </p:sp>
      <p:sp>
        <p:nvSpPr>
          <p:cNvPr id="11" name="Rectangle 7"/>
          <p:cNvSpPr>
            <a:spLocks noGrp="1" noChangeArrowheads="1"/>
          </p:cNvSpPr>
          <p:nvPr>
            <p:ph type="title"/>
          </p:nvPr>
        </p:nvSpPr>
        <p:spPr>
          <a:xfrm>
            <a:off x="342900" y="762000"/>
            <a:ext cx="9297074" cy="1752600"/>
          </a:xfrm>
          <a:noFill/>
        </p:spPr>
        <p:txBody>
          <a:bodyPr lIns="92071" tIns="46036" rIns="92071" bIns="46036"/>
          <a:lstStyle/>
          <a:p>
            <a:pPr algn="ctr"/>
            <a:br>
              <a:rPr lang="en-US" sz="4000" dirty="0">
                <a:latin typeface="Comic Sans MS" panose="030F0702030302020204" pitchFamily="66" charset="0"/>
              </a:rPr>
            </a:br>
            <a:br>
              <a:rPr lang="en-GB" altLang="en-US" sz="4000" dirty="0">
                <a:solidFill>
                  <a:srgbClr val="3333CC"/>
                </a:solidFill>
                <a:latin typeface="Comic Sans MS" pitchFamily="66" charset="0"/>
              </a:rPr>
            </a:br>
            <a:endParaRPr lang="en-GB" altLang="en-US" sz="4000" dirty="0">
              <a:solidFill>
                <a:srgbClr val="3333CC"/>
              </a:solidFill>
              <a:latin typeface="Comic Sans MS" pitchFamily="66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18800" y="744235"/>
            <a:ext cx="8649400" cy="523216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 algn="ctr"/>
            <a:r>
              <a:rPr lang="en-GB" sz="2800" b="1" i="1" dirty="0">
                <a:latin typeface="Comic Sans MS" panose="030F0702030302020204" pitchFamily="66" charset="0"/>
              </a:rPr>
              <a:t>AAV gene therapy for neuromuscular disorders</a:t>
            </a:r>
            <a:endParaRPr lang="en-GB" sz="4800" b="1" dirty="0">
              <a:latin typeface="Comic Sans MS" panose="030F0702030302020204" pitchFamily="66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355490" y="2810283"/>
            <a:ext cx="5143500" cy="369328"/>
          </a:xfrm>
          <a:prstGeom prst="rect">
            <a:avLst/>
          </a:prstGeom>
        </p:spPr>
        <p:txBody>
          <a:bodyPr lIns="91436" tIns="45718" rIns="91436" bIns="45718">
            <a:spAutoFit/>
          </a:bodyPr>
          <a:lstStyle/>
          <a:p>
            <a:endParaRPr lang="en-US" sz="1800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26030" y="6213479"/>
            <a:ext cx="2860970" cy="59995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E538106-EF44-4A04-899C-C9A6F4BD7C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91708" y="2217006"/>
            <a:ext cx="4634322" cy="1321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5521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B5E97-A53E-4504-BD83-A85D6EFBD0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2AE67A0-DDD8-40F0-9AFF-74611FD000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5058"/>
            <a:ext cx="10287000" cy="5787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7405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113A62-4797-480D-9E88-1AF3E2CB19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5A2646D-6325-4450-B081-AB2F6FE929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8657"/>
            <a:ext cx="10287000" cy="574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9359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C133C3-A63A-47BD-A400-10D8F0962C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90211A2-493C-4ED5-966A-882DDB1DEEC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153" r="604"/>
          <a:stretch/>
        </p:blipFill>
        <p:spPr>
          <a:xfrm>
            <a:off x="33115" y="607277"/>
            <a:ext cx="10253885" cy="6098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8492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FD1621E-C10C-4725-932A-A1AF85CD33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71" b="1665"/>
          <a:stretch/>
        </p:blipFill>
        <p:spPr>
          <a:xfrm>
            <a:off x="0" y="1219200"/>
            <a:ext cx="1024890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56975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3E9EB8-4CC2-43A8-912F-894D235E3D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6A944FF-8C5F-4BCF-95B1-80DFA2A2BB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559826" cy="3200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CB55D63-3E7E-400C-A82A-78F026B1F0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4591" y="3429000"/>
            <a:ext cx="6842409" cy="3343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0882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ABAE4D-D9ED-4BA9-9C7A-F1F666D7C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23395DB-08FD-4EEB-9E87-B40FE700B6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99878"/>
            <a:ext cx="10287000" cy="5658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2393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05CAE0-7D02-4905-9EC5-34DD1396D5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00" y="533400"/>
            <a:ext cx="9551194" cy="1296988"/>
          </a:xfrm>
        </p:spPr>
        <p:txBody>
          <a:bodyPr/>
          <a:lstStyle/>
          <a:p>
            <a:r>
              <a:rPr lang="en-US" dirty="0">
                <a:latin typeface="Comic Sans MS" panose="030F0702030302020204" pitchFamily="66" charset="0"/>
              </a:rPr>
              <a:t>Conclusion</a:t>
            </a:r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FFE0777-6615-4DC2-ABCF-4F8655B033F9}"/>
              </a:ext>
            </a:extLst>
          </p:cNvPr>
          <p:cNvSpPr txBox="1"/>
          <p:nvPr/>
        </p:nvSpPr>
        <p:spPr>
          <a:xfrm>
            <a:off x="484417" y="1580724"/>
            <a:ext cx="8305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Comic Sans MS" panose="030F0702030302020204" pitchFamily="66" charset="0"/>
              </a:rPr>
              <a:t>AAV can be very effective in delivering the gene of interest to muscle or brain, but a lot is trapped in the liver, while “in transit”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Comic Sans MS" panose="030F0702030302020204" pitchFamily="66" charset="0"/>
              </a:rPr>
              <a:t>A degree of transient liver damage is very common after AAV gene therapy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Comic Sans MS" panose="030F0702030302020204" pitchFamily="66" charset="0"/>
              </a:rPr>
              <a:t>Administration of high doses of steroids can mitigate the damage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Comic Sans MS" panose="030F0702030302020204" pitchFamily="66" charset="0"/>
              </a:rPr>
              <a:t>However in people with MTM1 there can be a degree of pre-existing liver involvement. This had not been previously appreciated in full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Comic Sans MS" panose="030F0702030302020204" pitchFamily="66" charset="0"/>
              </a:rPr>
              <a:t>The study participants who died after dosing were the older, hence received the greatest viral vector load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Comic Sans MS" panose="030F0702030302020204" pitchFamily="66" charset="0"/>
              </a:rPr>
              <a:t>These patients had clinical evidence of liver involvement (cholestasis) prior to treatment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latin typeface="Comic Sans MS" panose="030F0702030302020204" pitchFamily="66" charset="0"/>
              </a:rPr>
              <a:t>Different strategies to minimize this adverse events under consideration</a:t>
            </a:r>
            <a:endParaRPr lang="en-GB" sz="20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09301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5" name="Picture 7"/>
          <p:cNvPicPr>
            <a:picLocks noChangeAspect="1" noChangeArrowheads="1"/>
          </p:cNvPicPr>
          <p:nvPr/>
        </p:nvPicPr>
        <p:blipFill>
          <a:blip r:embed="rId3"/>
          <a:srcRect r="70792" b="75967"/>
          <a:stretch>
            <a:fillRect/>
          </a:stretch>
        </p:blipFill>
        <p:spPr bwMode="auto">
          <a:xfrm>
            <a:off x="7809605" y="684309"/>
            <a:ext cx="1800225" cy="1148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>
          <a:xfrm>
            <a:off x="190501" y="609601"/>
            <a:ext cx="3385855" cy="584771"/>
          </a:xfrm>
          <a:prstGeom prst="rect">
            <a:avLst/>
          </a:prstGeom>
        </p:spPr>
        <p:txBody>
          <a:bodyPr wrap="none" lIns="91436" tIns="45718" rIns="91436" bIns="45718">
            <a:spAutoFit/>
          </a:bodyPr>
          <a:lstStyle/>
          <a:p>
            <a:r>
              <a:rPr lang="en-US" sz="3200" b="1" dirty="0">
                <a:solidFill>
                  <a:srgbClr val="000000"/>
                </a:solidFill>
                <a:latin typeface="Comic Sans MS" pitchFamily="66" charset="0"/>
              </a:rPr>
              <a:t>Acknowledgment</a:t>
            </a:r>
            <a:endParaRPr lang="en-GB" sz="3200" dirty="0">
              <a:solidFill>
                <a:srgbClr val="00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44708" y="1143000"/>
            <a:ext cx="5143500" cy="707882"/>
          </a:xfrm>
          <a:prstGeom prst="rect">
            <a:avLst/>
          </a:prstGeom>
        </p:spPr>
        <p:txBody>
          <a:bodyPr lIns="91436" tIns="45718" rIns="91436" bIns="45718">
            <a:spAutoFit/>
          </a:bodyPr>
          <a:lstStyle/>
          <a:p>
            <a:r>
              <a:rPr lang="en-GB" sz="2000" dirty="0">
                <a:solidFill>
                  <a:srgbClr val="000000"/>
                </a:solidFill>
                <a:latin typeface="Comic Sans MS" pitchFamily="66" charset="0"/>
              </a:rPr>
              <a:t>Clinical and research team at</a:t>
            </a:r>
            <a:br>
              <a:rPr lang="en-GB" sz="2000" dirty="0">
                <a:solidFill>
                  <a:srgbClr val="000000"/>
                </a:solidFill>
                <a:latin typeface="Comic Sans MS" pitchFamily="66" charset="0"/>
              </a:rPr>
            </a:br>
            <a:r>
              <a:rPr lang="en-GB" sz="2000" dirty="0">
                <a:solidFill>
                  <a:srgbClr val="000000"/>
                </a:solidFill>
                <a:latin typeface="Comic Sans MS" pitchFamily="66" charset="0"/>
              </a:rPr>
              <a:t>GOSH/ ICH</a:t>
            </a:r>
          </a:p>
        </p:txBody>
      </p:sp>
      <p:pic>
        <p:nvPicPr>
          <p:cNvPr id="1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183" y="2642822"/>
            <a:ext cx="1733550" cy="597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56" y="1971939"/>
            <a:ext cx="2133600" cy="51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 descr="C:\Users\Francesco Muntoni\Documents\Foto Lavoro\DNC staff 2016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69" r="2681" b="5464"/>
          <a:stretch/>
        </p:blipFill>
        <p:spPr bwMode="auto">
          <a:xfrm>
            <a:off x="216146" y="3397424"/>
            <a:ext cx="6985433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5301" y="761887"/>
            <a:ext cx="1617387" cy="933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0" descr="wellcome_logo"/>
          <p:cNvPicPr>
            <a:picLocks noChangeAspect="1" noChangeArrowheads="1"/>
          </p:cNvPicPr>
          <p:nvPr/>
        </p:nvPicPr>
        <p:blipFill>
          <a:blip r:embed="rId8"/>
          <a:srcRect r="64192" b="-9871"/>
          <a:stretch>
            <a:fillRect/>
          </a:stretch>
        </p:blipFill>
        <p:spPr bwMode="auto">
          <a:xfrm>
            <a:off x="5467168" y="2163511"/>
            <a:ext cx="2592387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20"/>
          <p:cNvPicPr>
            <a:picLocks noChangeAspect="1" noChangeArrowheads="1"/>
          </p:cNvPicPr>
          <p:nvPr/>
        </p:nvPicPr>
        <p:blipFill>
          <a:blip r:embed="rId9"/>
          <a:srcRect t="14008" r="18282" b="28600"/>
          <a:stretch>
            <a:fillRect/>
          </a:stretch>
        </p:blipFill>
        <p:spPr bwMode="auto">
          <a:xfrm>
            <a:off x="8061560" y="4876800"/>
            <a:ext cx="1520699" cy="658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8953501" y="2072373"/>
            <a:ext cx="853703" cy="1299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3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086100" y="2099694"/>
            <a:ext cx="1677987" cy="1303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390900" y="3926839"/>
            <a:ext cx="299756" cy="333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1635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8DD64087-9DDC-4640-B9CD-D96DB45746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44587" y="962398"/>
            <a:ext cx="5446216" cy="721966"/>
          </a:xfrm>
        </p:spPr>
        <p:txBody>
          <a:bodyPr/>
          <a:lstStyle/>
          <a:p>
            <a:pPr eaLnBrk="1" hangingPunct="1"/>
            <a:r>
              <a:rPr lang="en-GB" altLang="en-US" sz="2025" dirty="0">
                <a:solidFill>
                  <a:srgbClr val="000066"/>
                </a:solidFill>
                <a:latin typeface="Comic Sans MS" panose="030F0702030302020204" pitchFamily="66" charset="0"/>
              </a:rPr>
              <a:t>Francesco Muntoni: disclosures</a:t>
            </a:r>
            <a:endParaRPr lang="en-US" altLang="en-US" sz="2025" dirty="0">
              <a:solidFill>
                <a:srgbClr val="000066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CD9EAE7-C0A6-4DE0-8105-74C7453E7E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0056" y="1323380"/>
            <a:ext cx="8663120" cy="3462487"/>
          </a:xfrm>
          <a:prstGeom prst="rect">
            <a:avLst/>
          </a:prstGeom>
          <a:noFill/>
          <a:ln>
            <a:noFill/>
          </a:ln>
          <a:effectLst/>
        </p:spPr>
        <p:txBody>
          <a:bodyPr lIns="57864" tIns="28933" rIns="57864" bIns="28933"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defTabSz="771551">
              <a:lnSpc>
                <a:spcPct val="110000"/>
              </a:lnSpc>
              <a:buNone/>
              <a:defRPr/>
            </a:pPr>
            <a:r>
              <a:rPr lang="en-GB" sz="1125" b="1" u="sng" kern="0" dirty="0">
                <a:solidFill>
                  <a:srgbClr val="000000"/>
                </a:solidFill>
                <a:latin typeface="Comic Sans MS" pitchFamily="66" charset="0"/>
              </a:rPr>
              <a:t>Duchenne</a:t>
            </a:r>
            <a:br>
              <a:rPr lang="en-GB" sz="1125" b="1" u="sng" kern="0" dirty="0">
                <a:solidFill>
                  <a:srgbClr val="000000"/>
                </a:solidFill>
                <a:latin typeface="Comic Sans MS" pitchFamily="66" charset="0"/>
              </a:rPr>
            </a:br>
            <a:r>
              <a:rPr lang="en-GB" sz="1125" b="1" u="sng" kern="0" dirty="0">
                <a:solidFill>
                  <a:srgbClr val="000000"/>
                </a:solidFill>
                <a:latin typeface="Comic Sans MS" pitchFamily="66" charset="0"/>
              </a:rPr>
              <a:t>Clinical trials</a:t>
            </a:r>
          </a:p>
          <a:p>
            <a:pPr marL="289331" indent="-289331" defTabSz="771551">
              <a:lnSpc>
                <a:spcPct val="110000"/>
              </a:lnSpc>
              <a:defRPr/>
            </a:pPr>
            <a:r>
              <a:rPr lang="en-GB" sz="1125" kern="0" dirty="0">
                <a:solidFill>
                  <a:srgbClr val="000000"/>
                </a:solidFill>
                <a:latin typeface="Comic Sans MS" pitchFamily="66" charset="0"/>
              </a:rPr>
              <a:t>CI of 4 antisense oligonucleotides clinical trials with Sarepta. </a:t>
            </a:r>
          </a:p>
          <a:p>
            <a:pPr marL="289331" indent="-289331" defTabSz="771551">
              <a:lnSpc>
                <a:spcPct val="110000"/>
              </a:lnSpc>
              <a:defRPr/>
            </a:pPr>
            <a:r>
              <a:rPr lang="en-GB" sz="1125" kern="0" dirty="0">
                <a:solidFill>
                  <a:srgbClr val="000000"/>
                </a:solidFill>
                <a:latin typeface="Comic Sans MS" pitchFamily="66" charset="0"/>
              </a:rPr>
              <a:t>PI of Sarepta Phase III AAVrh74 </a:t>
            </a:r>
            <a:r>
              <a:rPr lang="en-GB" sz="1125" kern="0" dirty="0" err="1">
                <a:solidFill>
                  <a:srgbClr val="000000"/>
                </a:solidFill>
                <a:latin typeface="Comic Sans MS" pitchFamily="66" charset="0"/>
              </a:rPr>
              <a:t>microdystrophin</a:t>
            </a:r>
            <a:endParaRPr lang="en-GB" sz="1125" kern="0" dirty="0">
              <a:solidFill>
                <a:srgbClr val="000000"/>
              </a:solidFill>
              <a:latin typeface="Comic Sans MS" pitchFamily="66" charset="0"/>
            </a:endParaRPr>
          </a:p>
          <a:p>
            <a:pPr marL="289331" indent="-289331" defTabSz="771551">
              <a:lnSpc>
                <a:spcPct val="110000"/>
              </a:lnSpc>
              <a:defRPr/>
            </a:pPr>
            <a:r>
              <a:rPr lang="en-GB" sz="1125" kern="0" dirty="0">
                <a:solidFill>
                  <a:srgbClr val="000000"/>
                </a:solidFill>
                <a:latin typeface="Comic Sans MS" pitchFamily="66" charset="0"/>
              </a:rPr>
              <a:t>CI of MDUK/Genethon AAV8 </a:t>
            </a:r>
            <a:r>
              <a:rPr lang="en-GB" sz="1125" kern="0" dirty="0" err="1">
                <a:solidFill>
                  <a:srgbClr val="000000"/>
                </a:solidFill>
                <a:latin typeface="Comic Sans MS" pitchFamily="66" charset="0"/>
              </a:rPr>
              <a:t>microdystrophin</a:t>
            </a:r>
            <a:endParaRPr lang="en-GB" sz="1125" kern="0" dirty="0">
              <a:solidFill>
                <a:srgbClr val="000000"/>
              </a:solidFill>
              <a:latin typeface="Comic Sans MS" pitchFamily="66" charset="0"/>
            </a:endParaRPr>
          </a:p>
          <a:p>
            <a:pPr marL="0" indent="0" defTabSz="771551">
              <a:lnSpc>
                <a:spcPct val="110000"/>
              </a:lnSpc>
              <a:buNone/>
              <a:defRPr/>
            </a:pPr>
            <a:r>
              <a:rPr lang="en-GB" sz="1125" b="1" u="sng" kern="0" dirty="0">
                <a:solidFill>
                  <a:srgbClr val="000000"/>
                </a:solidFill>
                <a:latin typeface="Comic Sans MS" pitchFamily="66" charset="0"/>
              </a:rPr>
              <a:t>Natural history studies</a:t>
            </a:r>
          </a:p>
          <a:p>
            <a:pPr defTabSz="771551">
              <a:lnSpc>
                <a:spcPct val="110000"/>
              </a:lnSpc>
              <a:defRPr/>
            </a:pPr>
            <a:r>
              <a:rPr lang="en-GB" sz="1125" kern="0" dirty="0">
                <a:solidFill>
                  <a:srgbClr val="000000"/>
                </a:solidFill>
                <a:latin typeface="Comic Sans MS" pitchFamily="66" charset="0"/>
              </a:rPr>
              <a:t>PI of the MDUK funded UK North Star DMD network; and AFM funded iMDEX natural history study</a:t>
            </a:r>
          </a:p>
          <a:p>
            <a:pPr marL="0" indent="0" defTabSz="771551">
              <a:lnSpc>
                <a:spcPct val="110000"/>
              </a:lnSpc>
              <a:buNone/>
              <a:defRPr/>
            </a:pPr>
            <a:endParaRPr lang="en-GB" sz="1125" kern="0" dirty="0">
              <a:solidFill>
                <a:srgbClr val="000000"/>
              </a:solidFill>
              <a:latin typeface="Comic Sans MS" pitchFamily="66" charset="0"/>
            </a:endParaRPr>
          </a:p>
          <a:p>
            <a:pPr marL="0" indent="0" defTabSz="771551">
              <a:lnSpc>
                <a:spcPct val="110000"/>
              </a:lnSpc>
              <a:buNone/>
              <a:defRPr/>
            </a:pPr>
            <a:r>
              <a:rPr lang="en-GB" sz="1125" b="1" u="sng" kern="0" dirty="0">
                <a:solidFill>
                  <a:srgbClr val="000000"/>
                </a:solidFill>
                <a:latin typeface="Comic Sans MS" pitchFamily="66" charset="0"/>
              </a:rPr>
              <a:t>Investigator initiated studies funded by Industry</a:t>
            </a:r>
          </a:p>
          <a:p>
            <a:pPr defTabSz="771551">
              <a:lnSpc>
                <a:spcPct val="110000"/>
              </a:lnSpc>
              <a:defRPr/>
            </a:pPr>
            <a:r>
              <a:rPr lang="en-GB" sz="1125" kern="0" dirty="0">
                <a:solidFill>
                  <a:srgbClr val="000000"/>
                </a:solidFill>
                <a:latin typeface="Comic Sans MS" pitchFamily="66" charset="0"/>
              </a:rPr>
              <a:t>PI of D-Brain, dystrophin restoration in </a:t>
            </a:r>
            <a:r>
              <a:rPr lang="en-GB" sz="1125" i="1" kern="0" dirty="0">
                <a:solidFill>
                  <a:srgbClr val="000000"/>
                </a:solidFill>
                <a:latin typeface="Comic Sans MS" pitchFamily="66" charset="0"/>
              </a:rPr>
              <a:t>mdx</a:t>
            </a:r>
            <a:r>
              <a:rPr lang="en-GB" sz="1125" kern="0" dirty="0">
                <a:solidFill>
                  <a:srgbClr val="000000"/>
                </a:solidFill>
                <a:latin typeface="Comic Sans MS" pitchFamily="66" charset="0"/>
              </a:rPr>
              <a:t> brain, funded by Sarepta</a:t>
            </a:r>
          </a:p>
          <a:p>
            <a:pPr marL="289331" indent="-289331" defTabSz="771551">
              <a:lnSpc>
                <a:spcPct val="110000"/>
              </a:lnSpc>
              <a:defRPr/>
            </a:pPr>
            <a:endParaRPr lang="en-GB" sz="1125" kern="0" dirty="0">
              <a:latin typeface="Comic Sans MS" pitchFamily="66" charset="0"/>
            </a:endParaRPr>
          </a:p>
          <a:p>
            <a:pPr marL="289331" indent="-289331" defTabSz="771551">
              <a:lnSpc>
                <a:spcPct val="80000"/>
              </a:lnSpc>
              <a:buNone/>
              <a:defRPr/>
            </a:pPr>
            <a:r>
              <a:rPr lang="en-GB" sz="1125" b="1" u="sng" kern="0" dirty="0">
                <a:latin typeface="Comic Sans MS" pitchFamily="66" charset="0"/>
              </a:rPr>
              <a:t>Spinal Muscular Atrophy</a:t>
            </a:r>
            <a:br>
              <a:rPr lang="en-GB" sz="1125" b="1" u="sng" kern="0" dirty="0">
                <a:latin typeface="Comic Sans MS" pitchFamily="66" charset="0"/>
              </a:rPr>
            </a:br>
            <a:endParaRPr lang="en-US" sz="1125" b="1" u="sng" kern="0" dirty="0">
              <a:latin typeface="Comic Sans MS" pitchFamily="66" charset="0"/>
            </a:endParaRPr>
          </a:p>
          <a:p>
            <a:pPr marL="289331" indent="-289331" defTabSz="771551">
              <a:lnSpc>
                <a:spcPct val="80000"/>
              </a:lnSpc>
              <a:defRPr/>
            </a:pPr>
            <a:r>
              <a:rPr lang="en-GB" sz="1125" kern="0" dirty="0">
                <a:latin typeface="Comic Sans MS" pitchFamily="66" charset="0"/>
              </a:rPr>
              <a:t>PI of </a:t>
            </a:r>
            <a:r>
              <a:rPr lang="en-GB" sz="1125" kern="0" dirty="0" err="1">
                <a:latin typeface="Comic Sans MS" pitchFamily="66" charset="0"/>
              </a:rPr>
              <a:t>Ionis</a:t>
            </a:r>
            <a:r>
              <a:rPr lang="en-GB" sz="1125" kern="0" dirty="0">
                <a:latin typeface="Comic Sans MS" pitchFamily="66" charset="0"/>
              </a:rPr>
              <a:t>/ Biogen antisense oligonucleotide nusinersen Phase III study </a:t>
            </a:r>
          </a:p>
          <a:p>
            <a:pPr marL="289331" indent="-289331" defTabSz="771551">
              <a:lnSpc>
                <a:spcPct val="80000"/>
              </a:lnSpc>
              <a:defRPr/>
            </a:pPr>
            <a:r>
              <a:rPr lang="en-GB" sz="1125" kern="0" dirty="0">
                <a:latin typeface="Comic Sans MS" pitchFamily="66" charset="0"/>
              </a:rPr>
              <a:t>PI of Novartis AAV9 phase II and III trials in SMA I </a:t>
            </a:r>
          </a:p>
          <a:p>
            <a:pPr marL="289331" indent="-289331" defTabSz="771551">
              <a:lnSpc>
                <a:spcPct val="80000"/>
              </a:lnSpc>
              <a:defRPr/>
            </a:pPr>
            <a:r>
              <a:rPr lang="en-GB" sz="1125" kern="0" dirty="0">
                <a:latin typeface="Comic Sans MS" pitchFamily="66" charset="0"/>
              </a:rPr>
              <a:t>PI of Roche </a:t>
            </a:r>
            <a:r>
              <a:rPr lang="en-GB" sz="1125" kern="0" dirty="0" err="1">
                <a:latin typeface="Comic Sans MS" pitchFamily="66" charset="0"/>
              </a:rPr>
              <a:t>risdiplam</a:t>
            </a:r>
            <a:r>
              <a:rPr lang="en-GB" sz="1125" kern="0" dirty="0">
                <a:latin typeface="Comic Sans MS" pitchFamily="66" charset="0"/>
              </a:rPr>
              <a:t> jewelfish study</a:t>
            </a:r>
            <a:endParaRPr lang="en-US" sz="1125" kern="0" dirty="0">
              <a:latin typeface="Comic Sans MS" pitchFamily="66" charset="0"/>
            </a:endParaRPr>
          </a:p>
          <a:p>
            <a:pPr marL="0" indent="0" defTabSz="771551">
              <a:lnSpc>
                <a:spcPct val="110000"/>
              </a:lnSpc>
              <a:buNone/>
              <a:defRPr/>
            </a:pPr>
            <a:endParaRPr lang="en-GB" sz="1125" b="1" u="sng" kern="0" dirty="0">
              <a:latin typeface="Comic Sans MS" pitchFamily="66" charset="0"/>
            </a:endParaRPr>
          </a:p>
          <a:p>
            <a:pPr marL="0" indent="0" defTabSz="771551">
              <a:lnSpc>
                <a:spcPct val="110000"/>
              </a:lnSpc>
              <a:buNone/>
              <a:defRPr/>
            </a:pPr>
            <a:r>
              <a:rPr lang="en-GB" sz="1125" b="1" u="sng" kern="0" dirty="0" err="1">
                <a:latin typeface="Comic Sans MS" pitchFamily="66" charset="0"/>
              </a:rPr>
              <a:t>Myotubular</a:t>
            </a:r>
            <a:r>
              <a:rPr lang="en-GB" sz="1125" b="1" u="sng" kern="0" dirty="0">
                <a:latin typeface="Comic Sans MS" pitchFamily="66" charset="0"/>
              </a:rPr>
              <a:t> Myopathy</a:t>
            </a:r>
          </a:p>
          <a:p>
            <a:pPr marL="289331" indent="-289331" defTabSz="771551">
              <a:lnSpc>
                <a:spcPct val="110000"/>
              </a:lnSpc>
              <a:defRPr/>
            </a:pPr>
            <a:r>
              <a:rPr lang="en-GB" sz="1125" kern="0" dirty="0">
                <a:latin typeface="Comic Sans MS" pitchFamily="66" charset="0"/>
              </a:rPr>
              <a:t>PI of AAV8 MTM1 gene natural history and gene therapy trial </a:t>
            </a:r>
            <a:br>
              <a:rPr lang="en-GB" sz="1125" kern="0" dirty="0">
                <a:latin typeface="Comic Sans MS" pitchFamily="66" charset="0"/>
              </a:rPr>
            </a:br>
            <a:endParaRPr lang="en-GB" sz="1125" kern="0" dirty="0">
              <a:latin typeface="Comic Sans MS" pitchFamily="66" charset="0"/>
            </a:endParaRPr>
          </a:p>
          <a:p>
            <a:pPr marL="182268" indent="-289331" defTabSz="771551">
              <a:lnSpc>
                <a:spcPct val="110000"/>
              </a:lnSpc>
              <a:spcBef>
                <a:spcPts val="0"/>
              </a:spcBef>
              <a:defRPr/>
            </a:pPr>
            <a:r>
              <a:rPr lang="en-GB" sz="1125" b="1" u="sng" kern="0" dirty="0">
                <a:solidFill>
                  <a:srgbClr val="000000"/>
                </a:solidFill>
                <a:latin typeface="Comic Sans MS" pitchFamily="66" charset="0"/>
              </a:rPr>
              <a:t>Other financial disclosures</a:t>
            </a:r>
          </a:p>
          <a:p>
            <a:pPr marL="182268" indent="-289331" defTabSz="771551">
              <a:lnSpc>
                <a:spcPct val="110000"/>
              </a:lnSpc>
              <a:spcBef>
                <a:spcPts val="0"/>
              </a:spcBef>
              <a:defRPr/>
            </a:pPr>
            <a:r>
              <a:rPr lang="en-US" sz="1125" kern="0" dirty="0">
                <a:solidFill>
                  <a:srgbClr val="000000"/>
                </a:solidFill>
                <a:latin typeface="Comic Sans MS" pitchFamily="66" charset="0"/>
              </a:rPr>
              <a:t>Member of Pfizer rare disease SAB</a:t>
            </a:r>
          </a:p>
          <a:p>
            <a:pPr marL="182268" indent="-289331" defTabSz="771551">
              <a:lnSpc>
                <a:spcPct val="110000"/>
              </a:lnSpc>
              <a:spcBef>
                <a:spcPts val="0"/>
              </a:spcBef>
              <a:defRPr/>
            </a:pPr>
            <a:r>
              <a:rPr lang="en-US" sz="1125" dirty="0">
                <a:solidFill>
                  <a:srgbClr val="000000"/>
                </a:solidFill>
                <a:latin typeface="Comic Sans MS" panose="030F0702030302020204" pitchFamily="66" charset="0"/>
              </a:rPr>
              <a:t>Ad-hoc SAB participation for Novartis, Biogen, Dynacure, Dyne Therapeutics, Roche, Sarepta therapeutics</a:t>
            </a:r>
            <a:endParaRPr lang="en-US" sz="1125" kern="0" dirty="0">
              <a:solidFill>
                <a:srgbClr val="00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Comic Sans MS" panose="030F0702030302020204" pitchFamily="66" charset="0"/>
              </a:rPr>
              <a:t>Topic discussed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7558" y="2501632"/>
            <a:ext cx="9652742" cy="3457575"/>
          </a:xfrm>
        </p:spPr>
        <p:txBody>
          <a:bodyPr/>
          <a:lstStyle/>
          <a:p>
            <a:r>
              <a:rPr lang="en-GB" sz="2400" dirty="0">
                <a:latin typeface="Comic Sans MS" panose="030F0702030302020204" pitchFamily="66" charset="0"/>
              </a:rPr>
              <a:t>1. How does AAV gene therapy works</a:t>
            </a:r>
          </a:p>
          <a:p>
            <a:endParaRPr lang="en-GB" sz="2400" dirty="0">
              <a:latin typeface="Comic Sans MS" panose="030F0702030302020204" pitchFamily="66" charset="0"/>
            </a:endParaRPr>
          </a:p>
          <a:p>
            <a:r>
              <a:rPr lang="en-GB" sz="2400" dirty="0">
                <a:latin typeface="Comic Sans MS" panose="030F0702030302020204" pitchFamily="66" charset="0"/>
              </a:rPr>
              <a:t>2. Common adverse events of AAV gene therapy</a:t>
            </a:r>
          </a:p>
          <a:p>
            <a:endParaRPr lang="en-GB" sz="2400" dirty="0">
              <a:latin typeface="Comic Sans MS" panose="030F0702030302020204" pitchFamily="66" charset="0"/>
            </a:endParaRPr>
          </a:p>
          <a:p>
            <a:r>
              <a:rPr lang="en-GB" sz="2400" dirty="0">
                <a:latin typeface="Comic Sans MS" panose="030F0702030302020204" pitchFamily="66" charset="0"/>
              </a:rPr>
              <a:t>3. Recent events in the AAV gene therapy trial for MTM1</a:t>
            </a:r>
          </a:p>
          <a:p>
            <a:endParaRPr lang="en-GB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38437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6">
            <a:extLst>
              <a:ext uri="{FF2B5EF4-FFF2-40B4-BE49-F238E27FC236}">
                <a16:creationId xmlns:a16="http://schemas.microsoft.com/office/drawing/2014/main" id="{134C8972-ECE5-42D2-93B9-876272CAC6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83860" y="843393"/>
            <a:ext cx="1492625" cy="25418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D29C8C9-5C42-45C3-83DB-73D38ABA44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9724" y="983835"/>
            <a:ext cx="4592148" cy="236896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1A9A421-D71B-4E64-B00A-95D6BC65A79C}"/>
              </a:ext>
            </a:extLst>
          </p:cNvPr>
          <p:cNvSpPr txBox="1"/>
          <p:nvPr/>
        </p:nvSpPr>
        <p:spPr>
          <a:xfrm>
            <a:off x="232154" y="3385228"/>
            <a:ext cx="14830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Comic Sans MS" panose="030F0702030302020204" pitchFamily="66" charset="0"/>
              </a:rPr>
              <a:t>Chromosomes</a:t>
            </a:r>
            <a:endParaRPr lang="en-GB" b="1" dirty="0">
              <a:latin typeface="Comic Sans MS" panose="030F0702030302020204" pitchFamily="66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D287EC1-992D-40A6-A79B-29F2F1C194A9}"/>
              </a:ext>
            </a:extLst>
          </p:cNvPr>
          <p:cNvSpPr txBox="1"/>
          <p:nvPr/>
        </p:nvSpPr>
        <p:spPr>
          <a:xfrm>
            <a:off x="2475788" y="1549148"/>
            <a:ext cx="2286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omic Sans MS" panose="030F0702030302020204" pitchFamily="66" charset="0"/>
              </a:rPr>
              <a:t>Each cell of our body has a copy of a chromosome from our father and one from our </a:t>
            </a:r>
            <a:r>
              <a:rPr lang="en-US" sz="1200" dirty="0">
                <a:latin typeface="Comic Sans MS" panose="030F0702030302020204" pitchFamily="66" charset="0"/>
              </a:rPr>
              <a:t>mother</a:t>
            </a:r>
            <a:endParaRPr lang="en-GB" sz="1400" dirty="0">
              <a:latin typeface="Comic Sans MS" panose="030F0702030302020204" pitchFamily="66" charset="0"/>
            </a:endParaRPr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EA96782A-5EA2-4683-83D2-0B8CC6471089}"/>
              </a:ext>
            </a:extLst>
          </p:cNvPr>
          <p:cNvSpPr/>
          <p:nvPr/>
        </p:nvSpPr>
        <p:spPr>
          <a:xfrm>
            <a:off x="4838700" y="1938096"/>
            <a:ext cx="457200" cy="1762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0359A3-76DF-4036-8277-A50F28989B53}"/>
              </a:ext>
            </a:extLst>
          </p:cNvPr>
          <p:cNvSpPr txBox="1"/>
          <p:nvPr/>
        </p:nvSpPr>
        <p:spPr>
          <a:xfrm>
            <a:off x="5295900" y="551005"/>
            <a:ext cx="48297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Comic Sans MS" panose="030F0702030302020204" pitchFamily="66" charset="0"/>
              </a:rPr>
              <a:t>Each chromosome contains thousands of genes, located in the DNA</a:t>
            </a:r>
            <a:endParaRPr lang="en-GB" b="1" dirty="0">
              <a:latin typeface="Comic Sans MS" panose="030F0702030302020204" pitchFamily="66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F8420E6-D2E5-4609-BF46-2B957B023C9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3156" r="13569"/>
          <a:stretch/>
        </p:blipFill>
        <p:spPr>
          <a:xfrm>
            <a:off x="625372" y="4343400"/>
            <a:ext cx="609600" cy="236896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7FD2204-CC4F-4380-BC36-0D082B669C98}"/>
              </a:ext>
            </a:extLst>
          </p:cNvPr>
          <p:cNvSpPr txBox="1"/>
          <p:nvPr/>
        </p:nvSpPr>
        <p:spPr>
          <a:xfrm>
            <a:off x="812441" y="5334454"/>
            <a:ext cx="4587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X</a:t>
            </a:r>
            <a:endParaRPr lang="en-GB" sz="3200" b="1" dirty="0">
              <a:solidFill>
                <a:srgbClr val="FF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C31AE3D-05C9-4C01-A2D2-D41B2319A539}"/>
              </a:ext>
            </a:extLst>
          </p:cNvPr>
          <p:cNvSpPr txBox="1"/>
          <p:nvPr/>
        </p:nvSpPr>
        <p:spPr>
          <a:xfrm>
            <a:off x="1458290" y="5405410"/>
            <a:ext cx="16786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Comic Sans MS" panose="030F0702030302020204" pitchFamily="66" charset="0"/>
              </a:rPr>
              <a:t>Defective gene</a:t>
            </a:r>
            <a:endParaRPr lang="en-GB" b="1" dirty="0">
              <a:latin typeface="Comic Sans MS" panose="030F0702030302020204" pitchFamily="66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A5B6C76-6750-403B-8E96-538057125219}"/>
              </a:ext>
            </a:extLst>
          </p:cNvPr>
          <p:cNvGrpSpPr/>
          <p:nvPr/>
        </p:nvGrpSpPr>
        <p:grpSpPr>
          <a:xfrm>
            <a:off x="4305300" y="4092654"/>
            <a:ext cx="2483979" cy="2776537"/>
            <a:chOff x="4305300" y="4092654"/>
            <a:chExt cx="2483979" cy="2776537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550DF2A9-ACBF-4892-99EE-3C9A44966E4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305300" y="4092654"/>
              <a:ext cx="2483979" cy="2776537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4CB82E18-6F02-456C-AACA-064DFC482F9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16925" t="21058" r="10661" b="8076"/>
            <a:stretch/>
          </p:blipFill>
          <p:spPr>
            <a:xfrm>
              <a:off x="4801448" y="4507595"/>
              <a:ext cx="1398574" cy="1435087"/>
            </a:xfrm>
            <a:prstGeom prst="rect">
              <a:avLst/>
            </a:prstGeom>
          </p:spPr>
        </p:pic>
      </p:grp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6DA4FDDA-D59B-4B7D-B659-28CAEB7C1CEF}"/>
              </a:ext>
            </a:extLst>
          </p:cNvPr>
          <p:cNvSpPr/>
          <p:nvPr/>
        </p:nvSpPr>
        <p:spPr>
          <a:xfrm>
            <a:off x="7767519" y="4800600"/>
            <a:ext cx="2133600" cy="943364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Restored production of defective protein</a:t>
            </a:r>
            <a:endParaRPr lang="en-GB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8721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759A6F-BB06-4A22-9066-A2CD025198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500" y="680964"/>
            <a:ext cx="9551194" cy="1296988"/>
          </a:xfrm>
        </p:spPr>
        <p:txBody>
          <a:bodyPr/>
          <a:lstStyle/>
          <a:p>
            <a:r>
              <a:rPr lang="en-US" dirty="0">
                <a:latin typeface="Comic Sans MS" panose="030F0702030302020204" pitchFamily="66" charset="0"/>
              </a:rPr>
              <a:t>Recipe for AAV gene therapy preparation</a:t>
            </a:r>
            <a:endParaRPr lang="en-GB" dirty="0">
              <a:latin typeface="Comic Sans MS" panose="030F0702030302020204" pitchFamily="66" charset="0"/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4CDAFFA-304A-421F-8D8E-E3FD543D6A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98122" y="680964"/>
            <a:ext cx="1676400" cy="2466975"/>
          </a:xfr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D737E24-453B-4A28-98DC-1BC54775881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925" t="21058" r="10661" b="8076"/>
          <a:stretch/>
        </p:blipFill>
        <p:spPr>
          <a:xfrm>
            <a:off x="718758" y="5205306"/>
            <a:ext cx="1280045" cy="131346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0698962-14FC-4CF4-B560-8C706DD6B6A8}"/>
              </a:ext>
            </a:extLst>
          </p:cNvPr>
          <p:cNvSpPr txBox="1"/>
          <p:nvPr/>
        </p:nvSpPr>
        <p:spPr>
          <a:xfrm>
            <a:off x="312478" y="2130384"/>
            <a:ext cx="701554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>
                <a:latin typeface="Comic Sans MS" panose="030F0702030302020204" pitchFamily="66" charset="0"/>
              </a:rPr>
              <a:t>Select an AAV virus that goes where you needed it (muscle/ heart/brain)</a:t>
            </a:r>
          </a:p>
          <a:p>
            <a:pPr marL="342900" indent="-342900">
              <a:buAutoNum type="arabicPeriod"/>
            </a:pPr>
            <a:r>
              <a:rPr lang="en-US" dirty="0">
                <a:latin typeface="Comic Sans MS" panose="030F0702030302020204" pitchFamily="66" charset="0"/>
              </a:rPr>
              <a:t>“Gut it” from the viral genetic material, so that the virus cannot replicate</a:t>
            </a:r>
          </a:p>
          <a:p>
            <a:pPr marL="342900" indent="-342900">
              <a:buAutoNum type="arabicPeriod"/>
            </a:pPr>
            <a:r>
              <a:rPr lang="en-US" dirty="0">
                <a:latin typeface="Comic Sans MS" panose="030F0702030302020204" pitchFamily="66" charset="0"/>
              </a:rPr>
              <a:t>Insert in the empty AAV “envelope” the gene of interest, together with switch-on command</a:t>
            </a:r>
          </a:p>
          <a:p>
            <a:pPr marL="342900" indent="-342900">
              <a:buAutoNum type="arabicPeriod"/>
            </a:pPr>
            <a:r>
              <a:rPr lang="en-US" dirty="0">
                <a:latin typeface="Comic Sans MS" panose="030F0702030302020204" pitchFamily="66" charset="0"/>
              </a:rPr>
              <a:t>Administer the AAV, typically by intravenous administration</a:t>
            </a:r>
            <a:endParaRPr lang="en-GB" dirty="0">
              <a:latin typeface="Comic Sans MS" panose="030F0702030302020204" pitchFamily="66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310ED4B-B036-4242-A84C-DBF58305A9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67100" y="5096769"/>
            <a:ext cx="1924050" cy="14287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2C54B39-32DD-43FB-AD3C-7DA249B2FC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28019" y="5039619"/>
            <a:ext cx="1600200" cy="1543050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C0CCFB8-D973-415D-9327-FEFC4A8B7285}"/>
              </a:ext>
            </a:extLst>
          </p:cNvPr>
          <p:cNvSpPr/>
          <p:nvPr/>
        </p:nvSpPr>
        <p:spPr>
          <a:xfrm>
            <a:off x="1358781" y="5554766"/>
            <a:ext cx="393107" cy="512757"/>
          </a:xfrm>
          <a:custGeom>
            <a:avLst/>
            <a:gdLst>
              <a:gd name="connsiteX0" fmla="*/ 239283 w 393107"/>
              <a:gd name="connsiteY0" fmla="*/ 25638 h 512757"/>
              <a:gd name="connsiteX1" fmla="*/ 145279 w 393107"/>
              <a:gd name="connsiteY1" fmla="*/ 8546 h 512757"/>
              <a:gd name="connsiteX2" fmla="*/ 102550 w 393107"/>
              <a:gd name="connsiteY2" fmla="*/ 0 h 512757"/>
              <a:gd name="connsiteX3" fmla="*/ 42729 w 393107"/>
              <a:gd name="connsiteY3" fmla="*/ 8546 h 512757"/>
              <a:gd name="connsiteX4" fmla="*/ 8546 w 393107"/>
              <a:gd name="connsiteY4" fmla="*/ 51275 h 512757"/>
              <a:gd name="connsiteX5" fmla="*/ 0 w 393107"/>
              <a:gd name="connsiteY5" fmla="*/ 85458 h 512757"/>
              <a:gd name="connsiteX6" fmla="*/ 51275 w 393107"/>
              <a:gd name="connsiteY6" fmla="*/ 170916 h 512757"/>
              <a:gd name="connsiteX7" fmla="*/ 76912 w 393107"/>
              <a:gd name="connsiteY7" fmla="*/ 179462 h 512757"/>
              <a:gd name="connsiteX8" fmla="*/ 205099 w 393107"/>
              <a:gd name="connsiteY8" fmla="*/ 188008 h 512757"/>
              <a:gd name="connsiteX9" fmla="*/ 316195 w 393107"/>
              <a:gd name="connsiteY9" fmla="*/ 205099 h 512757"/>
              <a:gd name="connsiteX10" fmla="*/ 393107 w 393107"/>
              <a:gd name="connsiteY10" fmla="*/ 341832 h 512757"/>
              <a:gd name="connsiteX11" fmla="*/ 376015 w 393107"/>
              <a:gd name="connsiteY11" fmla="*/ 367470 h 512757"/>
              <a:gd name="connsiteX12" fmla="*/ 119641 w 393107"/>
              <a:gd name="connsiteY12" fmla="*/ 401653 h 512757"/>
              <a:gd name="connsiteX13" fmla="*/ 85458 w 393107"/>
              <a:gd name="connsiteY13" fmla="*/ 418744 h 512757"/>
              <a:gd name="connsiteX14" fmla="*/ 68367 w 393107"/>
              <a:gd name="connsiteY14" fmla="*/ 452927 h 512757"/>
              <a:gd name="connsiteX15" fmla="*/ 102550 w 393107"/>
              <a:gd name="connsiteY15" fmla="*/ 495656 h 512757"/>
              <a:gd name="connsiteX16" fmla="*/ 162370 w 393107"/>
              <a:gd name="connsiteY16" fmla="*/ 504202 h 512757"/>
              <a:gd name="connsiteX17" fmla="*/ 256374 w 393107"/>
              <a:gd name="connsiteY17" fmla="*/ 512748 h 512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93107" h="512757">
                <a:moveTo>
                  <a:pt x="239283" y="25638"/>
                </a:moveTo>
                <a:cubicBezTo>
                  <a:pt x="133736" y="4528"/>
                  <a:pt x="265550" y="30414"/>
                  <a:pt x="145279" y="8546"/>
                </a:cubicBezTo>
                <a:cubicBezTo>
                  <a:pt x="130988" y="5948"/>
                  <a:pt x="116793" y="2849"/>
                  <a:pt x="102550" y="0"/>
                </a:cubicBezTo>
                <a:cubicBezTo>
                  <a:pt x="82610" y="2849"/>
                  <a:pt x="62022" y="2758"/>
                  <a:pt x="42729" y="8546"/>
                </a:cubicBezTo>
                <a:cubicBezTo>
                  <a:pt x="15495" y="16716"/>
                  <a:pt x="15167" y="28102"/>
                  <a:pt x="8546" y="51275"/>
                </a:cubicBezTo>
                <a:cubicBezTo>
                  <a:pt x="5319" y="62568"/>
                  <a:pt x="2849" y="74064"/>
                  <a:pt x="0" y="85458"/>
                </a:cubicBezTo>
                <a:cubicBezTo>
                  <a:pt x="15064" y="123117"/>
                  <a:pt x="17975" y="142373"/>
                  <a:pt x="51275" y="170916"/>
                </a:cubicBezTo>
                <a:cubicBezTo>
                  <a:pt x="58114" y="176778"/>
                  <a:pt x="67959" y="178467"/>
                  <a:pt x="76912" y="179462"/>
                </a:cubicBezTo>
                <a:cubicBezTo>
                  <a:pt x="119474" y="184191"/>
                  <a:pt x="162436" y="184298"/>
                  <a:pt x="205099" y="188008"/>
                </a:cubicBezTo>
                <a:cubicBezTo>
                  <a:pt x="260015" y="192783"/>
                  <a:pt x="268568" y="195574"/>
                  <a:pt x="316195" y="205099"/>
                </a:cubicBezTo>
                <a:cubicBezTo>
                  <a:pt x="386347" y="305317"/>
                  <a:pt x="365019" y="257570"/>
                  <a:pt x="393107" y="341832"/>
                </a:cubicBezTo>
                <a:cubicBezTo>
                  <a:pt x="387410" y="350378"/>
                  <a:pt x="386049" y="365275"/>
                  <a:pt x="376015" y="367470"/>
                </a:cubicBezTo>
                <a:cubicBezTo>
                  <a:pt x="291792" y="385894"/>
                  <a:pt x="119641" y="401653"/>
                  <a:pt x="119641" y="401653"/>
                </a:cubicBezTo>
                <a:cubicBezTo>
                  <a:pt x="108247" y="407350"/>
                  <a:pt x="94466" y="409736"/>
                  <a:pt x="85458" y="418744"/>
                </a:cubicBezTo>
                <a:cubicBezTo>
                  <a:pt x="76450" y="427752"/>
                  <a:pt x="70169" y="440316"/>
                  <a:pt x="68367" y="452927"/>
                </a:cubicBezTo>
                <a:cubicBezTo>
                  <a:pt x="65464" y="473246"/>
                  <a:pt x="86172" y="490743"/>
                  <a:pt x="102550" y="495656"/>
                </a:cubicBezTo>
                <a:cubicBezTo>
                  <a:pt x="121843" y="501444"/>
                  <a:pt x="142383" y="501704"/>
                  <a:pt x="162370" y="504202"/>
                </a:cubicBezTo>
                <a:cubicBezTo>
                  <a:pt x="235769" y="513377"/>
                  <a:pt x="215514" y="512748"/>
                  <a:pt x="256374" y="512748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38D41BE-6C95-4F5F-809D-FDEBC2B231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00299" y="5695514"/>
            <a:ext cx="456571" cy="39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66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759A6F-BB06-4A22-9066-A2CD025198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500" y="680964"/>
            <a:ext cx="9829800" cy="1296988"/>
          </a:xfrm>
        </p:spPr>
        <p:txBody>
          <a:bodyPr/>
          <a:lstStyle/>
          <a:p>
            <a:r>
              <a:rPr lang="en-US" sz="2400" dirty="0">
                <a:latin typeface="Comic Sans MS" panose="030F0702030302020204" pitchFamily="66" charset="0"/>
              </a:rPr>
              <a:t>How much “empty envelopes” we inject in people so that it reaches all the muscles?</a:t>
            </a:r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D737E24-453B-4A28-98DC-1BC54775881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925" t="21058" r="10661" b="8076"/>
          <a:stretch/>
        </p:blipFill>
        <p:spPr>
          <a:xfrm>
            <a:off x="8648700" y="1267621"/>
            <a:ext cx="594245" cy="60975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0698962-14FC-4CF4-B560-8C706DD6B6A8}"/>
              </a:ext>
            </a:extLst>
          </p:cNvPr>
          <p:cNvSpPr txBox="1"/>
          <p:nvPr/>
        </p:nvSpPr>
        <p:spPr>
          <a:xfrm>
            <a:off x="222280" y="2551037"/>
            <a:ext cx="9130025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>
                <a:latin typeface="Comic Sans MS" panose="030F0702030302020204" pitchFamily="66" charset="0"/>
              </a:rPr>
              <a:t>A lot!</a:t>
            </a:r>
          </a:p>
          <a:p>
            <a:pPr marL="342900" indent="-342900">
              <a:buAutoNum type="arabicPeriod"/>
            </a:pPr>
            <a:r>
              <a:rPr lang="en-US" dirty="0">
                <a:latin typeface="Comic Sans MS" panose="030F0702030302020204" pitchFamily="66" charset="0"/>
              </a:rPr>
              <a:t>Approximately 40 times the amount used when we vaccinate someone against for example influenza</a:t>
            </a:r>
          </a:p>
          <a:p>
            <a:pPr marL="342900" indent="-342900">
              <a:buAutoNum type="arabicPeriod"/>
            </a:pPr>
            <a:r>
              <a:rPr lang="en-US" dirty="0">
                <a:latin typeface="Comic Sans MS" panose="030F0702030302020204" pitchFamily="66" charset="0"/>
              </a:rPr>
              <a:t>The good thing is that this virus cannot divide, i.e. cannot replicate inside the body</a:t>
            </a:r>
          </a:p>
          <a:p>
            <a:pPr marL="342900" indent="-342900">
              <a:buAutoNum type="arabicPeriod"/>
            </a:pPr>
            <a:r>
              <a:rPr lang="en-US" dirty="0">
                <a:latin typeface="Comic Sans MS" panose="030F0702030302020204" pitchFamily="66" charset="0"/>
              </a:rPr>
              <a:t>However this large amount of “envelope” can cause trouble as our immune system recognizes that there is a lot of this viral envelope around</a:t>
            </a:r>
          </a:p>
          <a:p>
            <a:pPr marL="342900" indent="-342900">
              <a:buAutoNum type="arabicPeriod"/>
            </a:pPr>
            <a:endParaRPr lang="en-US" dirty="0">
              <a:latin typeface="Comic Sans MS" panose="030F0702030302020204" pitchFamily="66" charset="0"/>
            </a:endParaRPr>
          </a:p>
          <a:p>
            <a:pPr marL="342900" indent="-342900">
              <a:buAutoNum type="arabicPeriod"/>
            </a:pPr>
            <a:r>
              <a:rPr lang="en-US" dirty="0">
                <a:latin typeface="Comic Sans MS" panose="030F0702030302020204" pitchFamily="66" charset="0"/>
              </a:rPr>
              <a:t>As the liver is our “filter organ”, a very large amount of the viral vector gets trapped into the liver</a:t>
            </a:r>
          </a:p>
          <a:p>
            <a:pPr marL="342900" indent="-342900">
              <a:buAutoNum type="arabicPeriod"/>
            </a:pPr>
            <a:endParaRPr lang="en-US" dirty="0">
              <a:latin typeface="Comic Sans MS" panose="030F0702030302020204" pitchFamily="66" charset="0"/>
            </a:endParaRPr>
          </a:p>
          <a:p>
            <a:pPr marL="342900" indent="-342900">
              <a:buAutoNum type="arabicPeriod"/>
            </a:pPr>
            <a:r>
              <a:rPr lang="en-US" dirty="0">
                <a:latin typeface="Comic Sans MS" panose="030F0702030302020204" pitchFamily="66" charset="0"/>
              </a:rPr>
              <a:t>This can cause significant problems to the liver</a:t>
            </a:r>
            <a:endParaRPr lang="en-GB" dirty="0">
              <a:latin typeface="Comic Sans MS" panose="030F0702030302020204" pitchFamily="66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54B39-32DD-43FB-AD3C-7DA249B2FC0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4911"/>
          <a:stretch/>
        </p:blipFill>
        <p:spPr>
          <a:xfrm>
            <a:off x="5600700" y="4781421"/>
            <a:ext cx="1186329" cy="2076579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C0CCFB8-D973-415D-9327-FEFC4A8B7285}"/>
              </a:ext>
            </a:extLst>
          </p:cNvPr>
          <p:cNvSpPr/>
          <p:nvPr/>
        </p:nvSpPr>
        <p:spPr>
          <a:xfrm>
            <a:off x="8860719" y="1467876"/>
            <a:ext cx="170205" cy="209247"/>
          </a:xfrm>
          <a:custGeom>
            <a:avLst/>
            <a:gdLst>
              <a:gd name="connsiteX0" fmla="*/ 239283 w 393107"/>
              <a:gd name="connsiteY0" fmla="*/ 25638 h 512757"/>
              <a:gd name="connsiteX1" fmla="*/ 145279 w 393107"/>
              <a:gd name="connsiteY1" fmla="*/ 8546 h 512757"/>
              <a:gd name="connsiteX2" fmla="*/ 102550 w 393107"/>
              <a:gd name="connsiteY2" fmla="*/ 0 h 512757"/>
              <a:gd name="connsiteX3" fmla="*/ 42729 w 393107"/>
              <a:gd name="connsiteY3" fmla="*/ 8546 h 512757"/>
              <a:gd name="connsiteX4" fmla="*/ 8546 w 393107"/>
              <a:gd name="connsiteY4" fmla="*/ 51275 h 512757"/>
              <a:gd name="connsiteX5" fmla="*/ 0 w 393107"/>
              <a:gd name="connsiteY5" fmla="*/ 85458 h 512757"/>
              <a:gd name="connsiteX6" fmla="*/ 51275 w 393107"/>
              <a:gd name="connsiteY6" fmla="*/ 170916 h 512757"/>
              <a:gd name="connsiteX7" fmla="*/ 76912 w 393107"/>
              <a:gd name="connsiteY7" fmla="*/ 179462 h 512757"/>
              <a:gd name="connsiteX8" fmla="*/ 205099 w 393107"/>
              <a:gd name="connsiteY8" fmla="*/ 188008 h 512757"/>
              <a:gd name="connsiteX9" fmla="*/ 316195 w 393107"/>
              <a:gd name="connsiteY9" fmla="*/ 205099 h 512757"/>
              <a:gd name="connsiteX10" fmla="*/ 393107 w 393107"/>
              <a:gd name="connsiteY10" fmla="*/ 341832 h 512757"/>
              <a:gd name="connsiteX11" fmla="*/ 376015 w 393107"/>
              <a:gd name="connsiteY11" fmla="*/ 367470 h 512757"/>
              <a:gd name="connsiteX12" fmla="*/ 119641 w 393107"/>
              <a:gd name="connsiteY12" fmla="*/ 401653 h 512757"/>
              <a:gd name="connsiteX13" fmla="*/ 85458 w 393107"/>
              <a:gd name="connsiteY13" fmla="*/ 418744 h 512757"/>
              <a:gd name="connsiteX14" fmla="*/ 68367 w 393107"/>
              <a:gd name="connsiteY14" fmla="*/ 452927 h 512757"/>
              <a:gd name="connsiteX15" fmla="*/ 102550 w 393107"/>
              <a:gd name="connsiteY15" fmla="*/ 495656 h 512757"/>
              <a:gd name="connsiteX16" fmla="*/ 162370 w 393107"/>
              <a:gd name="connsiteY16" fmla="*/ 504202 h 512757"/>
              <a:gd name="connsiteX17" fmla="*/ 256374 w 393107"/>
              <a:gd name="connsiteY17" fmla="*/ 512748 h 512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93107" h="512757">
                <a:moveTo>
                  <a:pt x="239283" y="25638"/>
                </a:moveTo>
                <a:cubicBezTo>
                  <a:pt x="133736" y="4528"/>
                  <a:pt x="265550" y="30414"/>
                  <a:pt x="145279" y="8546"/>
                </a:cubicBezTo>
                <a:cubicBezTo>
                  <a:pt x="130988" y="5948"/>
                  <a:pt x="116793" y="2849"/>
                  <a:pt x="102550" y="0"/>
                </a:cubicBezTo>
                <a:cubicBezTo>
                  <a:pt x="82610" y="2849"/>
                  <a:pt x="62022" y="2758"/>
                  <a:pt x="42729" y="8546"/>
                </a:cubicBezTo>
                <a:cubicBezTo>
                  <a:pt x="15495" y="16716"/>
                  <a:pt x="15167" y="28102"/>
                  <a:pt x="8546" y="51275"/>
                </a:cubicBezTo>
                <a:cubicBezTo>
                  <a:pt x="5319" y="62568"/>
                  <a:pt x="2849" y="74064"/>
                  <a:pt x="0" y="85458"/>
                </a:cubicBezTo>
                <a:cubicBezTo>
                  <a:pt x="15064" y="123117"/>
                  <a:pt x="17975" y="142373"/>
                  <a:pt x="51275" y="170916"/>
                </a:cubicBezTo>
                <a:cubicBezTo>
                  <a:pt x="58114" y="176778"/>
                  <a:pt x="67959" y="178467"/>
                  <a:pt x="76912" y="179462"/>
                </a:cubicBezTo>
                <a:cubicBezTo>
                  <a:pt x="119474" y="184191"/>
                  <a:pt x="162436" y="184298"/>
                  <a:pt x="205099" y="188008"/>
                </a:cubicBezTo>
                <a:cubicBezTo>
                  <a:pt x="260015" y="192783"/>
                  <a:pt x="268568" y="195574"/>
                  <a:pt x="316195" y="205099"/>
                </a:cubicBezTo>
                <a:cubicBezTo>
                  <a:pt x="386347" y="305317"/>
                  <a:pt x="365019" y="257570"/>
                  <a:pt x="393107" y="341832"/>
                </a:cubicBezTo>
                <a:cubicBezTo>
                  <a:pt x="387410" y="350378"/>
                  <a:pt x="386049" y="365275"/>
                  <a:pt x="376015" y="367470"/>
                </a:cubicBezTo>
                <a:cubicBezTo>
                  <a:pt x="291792" y="385894"/>
                  <a:pt x="119641" y="401653"/>
                  <a:pt x="119641" y="401653"/>
                </a:cubicBezTo>
                <a:cubicBezTo>
                  <a:pt x="108247" y="407350"/>
                  <a:pt x="94466" y="409736"/>
                  <a:pt x="85458" y="418744"/>
                </a:cubicBezTo>
                <a:cubicBezTo>
                  <a:pt x="76450" y="427752"/>
                  <a:pt x="70169" y="440316"/>
                  <a:pt x="68367" y="452927"/>
                </a:cubicBezTo>
                <a:cubicBezTo>
                  <a:pt x="65464" y="473246"/>
                  <a:pt x="86172" y="490743"/>
                  <a:pt x="102550" y="495656"/>
                </a:cubicBezTo>
                <a:cubicBezTo>
                  <a:pt x="121843" y="501444"/>
                  <a:pt x="142383" y="501704"/>
                  <a:pt x="162370" y="504202"/>
                </a:cubicBezTo>
                <a:cubicBezTo>
                  <a:pt x="235769" y="513377"/>
                  <a:pt x="215514" y="512748"/>
                  <a:pt x="256374" y="512748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C306804-7AD8-46C8-9A39-412A41A8759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925" t="21058" r="10661" b="8076"/>
          <a:stretch/>
        </p:blipFill>
        <p:spPr>
          <a:xfrm>
            <a:off x="7048500" y="4781421"/>
            <a:ext cx="594245" cy="609759"/>
          </a:xfrm>
          <a:prstGeom prst="rect">
            <a:avLst/>
          </a:prstGeom>
        </p:spPr>
      </p:pic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04FBC0D-5D89-4E5B-9E52-A63262FCE0B6}"/>
              </a:ext>
            </a:extLst>
          </p:cNvPr>
          <p:cNvSpPr/>
          <p:nvPr/>
        </p:nvSpPr>
        <p:spPr>
          <a:xfrm>
            <a:off x="7260519" y="4981676"/>
            <a:ext cx="170205" cy="209247"/>
          </a:xfrm>
          <a:custGeom>
            <a:avLst/>
            <a:gdLst>
              <a:gd name="connsiteX0" fmla="*/ 239283 w 393107"/>
              <a:gd name="connsiteY0" fmla="*/ 25638 h 512757"/>
              <a:gd name="connsiteX1" fmla="*/ 145279 w 393107"/>
              <a:gd name="connsiteY1" fmla="*/ 8546 h 512757"/>
              <a:gd name="connsiteX2" fmla="*/ 102550 w 393107"/>
              <a:gd name="connsiteY2" fmla="*/ 0 h 512757"/>
              <a:gd name="connsiteX3" fmla="*/ 42729 w 393107"/>
              <a:gd name="connsiteY3" fmla="*/ 8546 h 512757"/>
              <a:gd name="connsiteX4" fmla="*/ 8546 w 393107"/>
              <a:gd name="connsiteY4" fmla="*/ 51275 h 512757"/>
              <a:gd name="connsiteX5" fmla="*/ 0 w 393107"/>
              <a:gd name="connsiteY5" fmla="*/ 85458 h 512757"/>
              <a:gd name="connsiteX6" fmla="*/ 51275 w 393107"/>
              <a:gd name="connsiteY6" fmla="*/ 170916 h 512757"/>
              <a:gd name="connsiteX7" fmla="*/ 76912 w 393107"/>
              <a:gd name="connsiteY7" fmla="*/ 179462 h 512757"/>
              <a:gd name="connsiteX8" fmla="*/ 205099 w 393107"/>
              <a:gd name="connsiteY8" fmla="*/ 188008 h 512757"/>
              <a:gd name="connsiteX9" fmla="*/ 316195 w 393107"/>
              <a:gd name="connsiteY9" fmla="*/ 205099 h 512757"/>
              <a:gd name="connsiteX10" fmla="*/ 393107 w 393107"/>
              <a:gd name="connsiteY10" fmla="*/ 341832 h 512757"/>
              <a:gd name="connsiteX11" fmla="*/ 376015 w 393107"/>
              <a:gd name="connsiteY11" fmla="*/ 367470 h 512757"/>
              <a:gd name="connsiteX12" fmla="*/ 119641 w 393107"/>
              <a:gd name="connsiteY12" fmla="*/ 401653 h 512757"/>
              <a:gd name="connsiteX13" fmla="*/ 85458 w 393107"/>
              <a:gd name="connsiteY13" fmla="*/ 418744 h 512757"/>
              <a:gd name="connsiteX14" fmla="*/ 68367 w 393107"/>
              <a:gd name="connsiteY14" fmla="*/ 452927 h 512757"/>
              <a:gd name="connsiteX15" fmla="*/ 102550 w 393107"/>
              <a:gd name="connsiteY15" fmla="*/ 495656 h 512757"/>
              <a:gd name="connsiteX16" fmla="*/ 162370 w 393107"/>
              <a:gd name="connsiteY16" fmla="*/ 504202 h 512757"/>
              <a:gd name="connsiteX17" fmla="*/ 256374 w 393107"/>
              <a:gd name="connsiteY17" fmla="*/ 512748 h 512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93107" h="512757">
                <a:moveTo>
                  <a:pt x="239283" y="25638"/>
                </a:moveTo>
                <a:cubicBezTo>
                  <a:pt x="133736" y="4528"/>
                  <a:pt x="265550" y="30414"/>
                  <a:pt x="145279" y="8546"/>
                </a:cubicBezTo>
                <a:cubicBezTo>
                  <a:pt x="130988" y="5948"/>
                  <a:pt x="116793" y="2849"/>
                  <a:pt x="102550" y="0"/>
                </a:cubicBezTo>
                <a:cubicBezTo>
                  <a:pt x="82610" y="2849"/>
                  <a:pt x="62022" y="2758"/>
                  <a:pt x="42729" y="8546"/>
                </a:cubicBezTo>
                <a:cubicBezTo>
                  <a:pt x="15495" y="16716"/>
                  <a:pt x="15167" y="28102"/>
                  <a:pt x="8546" y="51275"/>
                </a:cubicBezTo>
                <a:cubicBezTo>
                  <a:pt x="5319" y="62568"/>
                  <a:pt x="2849" y="74064"/>
                  <a:pt x="0" y="85458"/>
                </a:cubicBezTo>
                <a:cubicBezTo>
                  <a:pt x="15064" y="123117"/>
                  <a:pt x="17975" y="142373"/>
                  <a:pt x="51275" y="170916"/>
                </a:cubicBezTo>
                <a:cubicBezTo>
                  <a:pt x="58114" y="176778"/>
                  <a:pt x="67959" y="178467"/>
                  <a:pt x="76912" y="179462"/>
                </a:cubicBezTo>
                <a:cubicBezTo>
                  <a:pt x="119474" y="184191"/>
                  <a:pt x="162436" y="184298"/>
                  <a:pt x="205099" y="188008"/>
                </a:cubicBezTo>
                <a:cubicBezTo>
                  <a:pt x="260015" y="192783"/>
                  <a:pt x="268568" y="195574"/>
                  <a:pt x="316195" y="205099"/>
                </a:cubicBezTo>
                <a:cubicBezTo>
                  <a:pt x="386347" y="305317"/>
                  <a:pt x="365019" y="257570"/>
                  <a:pt x="393107" y="341832"/>
                </a:cubicBezTo>
                <a:cubicBezTo>
                  <a:pt x="387410" y="350378"/>
                  <a:pt x="386049" y="365275"/>
                  <a:pt x="376015" y="367470"/>
                </a:cubicBezTo>
                <a:cubicBezTo>
                  <a:pt x="291792" y="385894"/>
                  <a:pt x="119641" y="401653"/>
                  <a:pt x="119641" y="401653"/>
                </a:cubicBezTo>
                <a:cubicBezTo>
                  <a:pt x="108247" y="407350"/>
                  <a:pt x="94466" y="409736"/>
                  <a:pt x="85458" y="418744"/>
                </a:cubicBezTo>
                <a:cubicBezTo>
                  <a:pt x="76450" y="427752"/>
                  <a:pt x="70169" y="440316"/>
                  <a:pt x="68367" y="452927"/>
                </a:cubicBezTo>
                <a:cubicBezTo>
                  <a:pt x="65464" y="473246"/>
                  <a:pt x="86172" y="490743"/>
                  <a:pt x="102550" y="495656"/>
                </a:cubicBezTo>
                <a:cubicBezTo>
                  <a:pt x="121843" y="501444"/>
                  <a:pt x="142383" y="501704"/>
                  <a:pt x="162370" y="504202"/>
                </a:cubicBezTo>
                <a:cubicBezTo>
                  <a:pt x="235769" y="513377"/>
                  <a:pt x="215514" y="512748"/>
                  <a:pt x="256374" y="512748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501996C-6837-42E4-8F20-DC5E9BC7513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925" t="21058" r="10661" b="8076"/>
          <a:stretch/>
        </p:blipFill>
        <p:spPr>
          <a:xfrm>
            <a:off x="7610786" y="4676797"/>
            <a:ext cx="594245" cy="609759"/>
          </a:xfrm>
          <a:prstGeom prst="rect">
            <a:avLst/>
          </a:prstGeom>
        </p:spPr>
      </p:pic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E104F31A-256C-4C4A-B8A1-64AA7A8D9F37}"/>
              </a:ext>
            </a:extLst>
          </p:cNvPr>
          <p:cNvSpPr/>
          <p:nvPr/>
        </p:nvSpPr>
        <p:spPr>
          <a:xfrm>
            <a:off x="7822805" y="4877052"/>
            <a:ext cx="170205" cy="209247"/>
          </a:xfrm>
          <a:custGeom>
            <a:avLst/>
            <a:gdLst>
              <a:gd name="connsiteX0" fmla="*/ 239283 w 393107"/>
              <a:gd name="connsiteY0" fmla="*/ 25638 h 512757"/>
              <a:gd name="connsiteX1" fmla="*/ 145279 w 393107"/>
              <a:gd name="connsiteY1" fmla="*/ 8546 h 512757"/>
              <a:gd name="connsiteX2" fmla="*/ 102550 w 393107"/>
              <a:gd name="connsiteY2" fmla="*/ 0 h 512757"/>
              <a:gd name="connsiteX3" fmla="*/ 42729 w 393107"/>
              <a:gd name="connsiteY3" fmla="*/ 8546 h 512757"/>
              <a:gd name="connsiteX4" fmla="*/ 8546 w 393107"/>
              <a:gd name="connsiteY4" fmla="*/ 51275 h 512757"/>
              <a:gd name="connsiteX5" fmla="*/ 0 w 393107"/>
              <a:gd name="connsiteY5" fmla="*/ 85458 h 512757"/>
              <a:gd name="connsiteX6" fmla="*/ 51275 w 393107"/>
              <a:gd name="connsiteY6" fmla="*/ 170916 h 512757"/>
              <a:gd name="connsiteX7" fmla="*/ 76912 w 393107"/>
              <a:gd name="connsiteY7" fmla="*/ 179462 h 512757"/>
              <a:gd name="connsiteX8" fmla="*/ 205099 w 393107"/>
              <a:gd name="connsiteY8" fmla="*/ 188008 h 512757"/>
              <a:gd name="connsiteX9" fmla="*/ 316195 w 393107"/>
              <a:gd name="connsiteY9" fmla="*/ 205099 h 512757"/>
              <a:gd name="connsiteX10" fmla="*/ 393107 w 393107"/>
              <a:gd name="connsiteY10" fmla="*/ 341832 h 512757"/>
              <a:gd name="connsiteX11" fmla="*/ 376015 w 393107"/>
              <a:gd name="connsiteY11" fmla="*/ 367470 h 512757"/>
              <a:gd name="connsiteX12" fmla="*/ 119641 w 393107"/>
              <a:gd name="connsiteY12" fmla="*/ 401653 h 512757"/>
              <a:gd name="connsiteX13" fmla="*/ 85458 w 393107"/>
              <a:gd name="connsiteY13" fmla="*/ 418744 h 512757"/>
              <a:gd name="connsiteX14" fmla="*/ 68367 w 393107"/>
              <a:gd name="connsiteY14" fmla="*/ 452927 h 512757"/>
              <a:gd name="connsiteX15" fmla="*/ 102550 w 393107"/>
              <a:gd name="connsiteY15" fmla="*/ 495656 h 512757"/>
              <a:gd name="connsiteX16" fmla="*/ 162370 w 393107"/>
              <a:gd name="connsiteY16" fmla="*/ 504202 h 512757"/>
              <a:gd name="connsiteX17" fmla="*/ 256374 w 393107"/>
              <a:gd name="connsiteY17" fmla="*/ 512748 h 512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93107" h="512757">
                <a:moveTo>
                  <a:pt x="239283" y="25638"/>
                </a:moveTo>
                <a:cubicBezTo>
                  <a:pt x="133736" y="4528"/>
                  <a:pt x="265550" y="30414"/>
                  <a:pt x="145279" y="8546"/>
                </a:cubicBezTo>
                <a:cubicBezTo>
                  <a:pt x="130988" y="5948"/>
                  <a:pt x="116793" y="2849"/>
                  <a:pt x="102550" y="0"/>
                </a:cubicBezTo>
                <a:cubicBezTo>
                  <a:pt x="82610" y="2849"/>
                  <a:pt x="62022" y="2758"/>
                  <a:pt x="42729" y="8546"/>
                </a:cubicBezTo>
                <a:cubicBezTo>
                  <a:pt x="15495" y="16716"/>
                  <a:pt x="15167" y="28102"/>
                  <a:pt x="8546" y="51275"/>
                </a:cubicBezTo>
                <a:cubicBezTo>
                  <a:pt x="5319" y="62568"/>
                  <a:pt x="2849" y="74064"/>
                  <a:pt x="0" y="85458"/>
                </a:cubicBezTo>
                <a:cubicBezTo>
                  <a:pt x="15064" y="123117"/>
                  <a:pt x="17975" y="142373"/>
                  <a:pt x="51275" y="170916"/>
                </a:cubicBezTo>
                <a:cubicBezTo>
                  <a:pt x="58114" y="176778"/>
                  <a:pt x="67959" y="178467"/>
                  <a:pt x="76912" y="179462"/>
                </a:cubicBezTo>
                <a:cubicBezTo>
                  <a:pt x="119474" y="184191"/>
                  <a:pt x="162436" y="184298"/>
                  <a:pt x="205099" y="188008"/>
                </a:cubicBezTo>
                <a:cubicBezTo>
                  <a:pt x="260015" y="192783"/>
                  <a:pt x="268568" y="195574"/>
                  <a:pt x="316195" y="205099"/>
                </a:cubicBezTo>
                <a:cubicBezTo>
                  <a:pt x="386347" y="305317"/>
                  <a:pt x="365019" y="257570"/>
                  <a:pt x="393107" y="341832"/>
                </a:cubicBezTo>
                <a:cubicBezTo>
                  <a:pt x="387410" y="350378"/>
                  <a:pt x="386049" y="365275"/>
                  <a:pt x="376015" y="367470"/>
                </a:cubicBezTo>
                <a:cubicBezTo>
                  <a:pt x="291792" y="385894"/>
                  <a:pt x="119641" y="401653"/>
                  <a:pt x="119641" y="401653"/>
                </a:cubicBezTo>
                <a:cubicBezTo>
                  <a:pt x="108247" y="407350"/>
                  <a:pt x="94466" y="409736"/>
                  <a:pt x="85458" y="418744"/>
                </a:cubicBezTo>
                <a:cubicBezTo>
                  <a:pt x="76450" y="427752"/>
                  <a:pt x="70169" y="440316"/>
                  <a:pt x="68367" y="452927"/>
                </a:cubicBezTo>
                <a:cubicBezTo>
                  <a:pt x="65464" y="473246"/>
                  <a:pt x="86172" y="490743"/>
                  <a:pt x="102550" y="495656"/>
                </a:cubicBezTo>
                <a:cubicBezTo>
                  <a:pt x="121843" y="501444"/>
                  <a:pt x="142383" y="501704"/>
                  <a:pt x="162370" y="504202"/>
                </a:cubicBezTo>
                <a:cubicBezTo>
                  <a:pt x="235769" y="513377"/>
                  <a:pt x="215514" y="512748"/>
                  <a:pt x="256374" y="512748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C738FBC-9723-4288-8D32-90CB0CF4AD5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925" t="21058" r="10661" b="8076"/>
          <a:stretch/>
        </p:blipFill>
        <p:spPr>
          <a:xfrm>
            <a:off x="7440581" y="5295958"/>
            <a:ext cx="594245" cy="609759"/>
          </a:xfrm>
          <a:prstGeom prst="rect">
            <a:avLst/>
          </a:prstGeom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3858C489-C9F1-48FB-BB5E-08C2B01C5E0B}"/>
              </a:ext>
            </a:extLst>
          </p:cNvPr>
          <p:cNvSpPr/>
          <p:nvPr/>
        </p:nvSpPr>
        <p:spPr>
          <a:xfrm>
            <a:off x="7652600" y="5496213"/>
            <a:ext cx="170205" cy="209247"/>
          </a:xfrm>
          <a:custGeom>
            <a:avLst/>
            <a:gdLst>
              <a:gd name="connsiteX0" fmla="*/ 239283 w 393107"/>
              <a:gd name="connsiteY0" fmla="*/ 25638 h 512757"/>
              <a:gd name="connsiteX1" fmla="*/ 145279 w 393107"/>
              <a:gd name="connsiteY1" fmla="*/ 8546 h 512757"/>
              <a:gd name="connsiteX2" fmla="*/ 102550 w 393107"/>
              <a:gd name="connsiteY2" fmla="*/ 0 h 512757"/>
              <a:gd name="connsiteX3" fmla="*/ 42729 w 393107"/>
              <a:gd name="connsiteY3" fmla="*/ 8546 h 512757"/>
              <a:gd name="connsiteX4" fmla="*/ 8546 w 393107"/>
              <a:gd name="connsiteY4" fmla="*/ 51275 h 512757"/>
              <a:gd name="connsiteX5" fmla="*/ 0 w 393107"/>
              <a:gd name="connsiteY5" fmla="*/ 85458 h 512757"/>
              <a:gd name="connsiteX6" fmla="*/ 51275 w 393107"/>
              <a:gd name="connsiteY6" fmla="*/ 170916 h 512757"/>
              <a:gd name="connsiteX7" fmla="*/ 76912 w 393107"/>
              <a:gd name="connsiteY7" fmla="*/ 179462 h 512757"/>
              <a:gd name="connsiteX8" fmla="*/ 205099 w 393107"/>
              <a:gd name="connsiteY8" fmla="*/ 188008 h 512757"/>
              <a:gd name="connsiteX9" fmla="*/ 316195 w 393107"/>
              <a:gd name="connsiteY9" fmla="*/ 205099 h 512757"/>
              <a:gd name="connsiteX10" fmla="*/ 393107 w 393107"/>
              <a:gd name="connsiteY10" fmla="*/ 341832 h 512757"/>
              <a:gd name="connsiteX11" fmla="*/ 376015 w 393107"/>
              <a:gd name="connsiteY11" fmla="*/ 367470 h 512757"/>
              <a:gd name="connsiteX12" fmla="*/ 119641 w 393107"/>
              <a:gd name="connsiteY12" fmla="*/ 401653 h 512757"/>
              <a:gd name="connsiteX13" fmla="*/ 85458 w 393107"/>
              <a:gd name="connsiteY13" fmla="*/ 418744 h 512757"/>
              <a:gd name="connsiteX14" fmla="*/ 68367 w 393107"/>
              <a:gd name="connsiteY14" fmla="*/ 452927 h 512757"/>
              <a:gd name="connsiteX15" fmla="*/ 102550 w 393107"/>
              <a:gd name="connsiteY15" fmla="*/ 495656 h 512757"/>
              <a:gd name="connsiteX16" fmla="*/ 162370 w 393107"/>
              <a:gd name="connsiteY16" fmla="*/ 504202 h 512757"/>
              <a:gd name="connsiteX17" fmla="*/ 256374 w 393107"/>
              <a:gd name="connsiteY17" fmla="*/ 512748 h 512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93107" h="512757">
                <a:moveTo>
                  <a:pt x="239283" y="25638"/>
                </a:moveTo>
                <a:cubicBezTo>
                  <a:pt x="133736" y="4528"/>
                  <a:pt x="265550" y="30414"/>
                  <a:pt x="145279" y="8546"/>
                </a:cubicBezTo>
                <a:cubicBezTo>
                  <a:pt x="130988" y="5948"/>
                  <a:pt x="116793" y="2849"/>
                  <a:pt x="102550" y="0"/>
                </a:cubicBezTo>
                <a:cubicBezTo>
                  <a:pt x="82610" y="2849"/>
                  <a:pt x="62022" y="2758"/>
                  <a:pt x="42729" y="8546"/>
                </a:cubicBezTo>
                <a:cubicBezTo>
                  <a:pt x="15495" y="16716"/>
                  <a:pt x="15167" y="28102"/>
                  <a:pt x="8546" y="51275"/>
                </a:cubicBezTo>
                <a:cubicBezTo>
                  <a:pt x="5319" y="62568"/>
                  <a:pt x="2849" y="74064"/>
                  <a:pt x="0" y="85458"/>
                </a:cubicBezTo>
                <a:cubicBezTo>
                  <a:pt x="15064" y="123117"/>
                  <a:pt x="17975" y="142373"/>
                  <a:pt x="51275" y="170916"/>
                </a:cubicBezTo>
                <a:cubicBezTo>
                  <a:pt x="58114" y="176778"/>
                  <a:pt x="67959" y="178467"/>
                  <a:pt x="76912" y="179462"/>
                </a:cubicBezTo>
                <a:cubicBezTo>
                  <a:pt x="119474" y="184191"/>
                  <a:pt x="162436" y="184298"/>
                  <a:pt x="205099" y="188008"/>
                </a:cubicBezTo>
                <a:cubicBezTo>
                  <a:pt x="260015" y="192783"/>
                  <a:pt x="268568" y="195574"/>
                  <a:pt x="316195" y="205099"/>
                </a:cubicBezTo>
                <a:cubicBezTo>
                  <a:pt x="386347" y="305317"/>
                  <a:pt x="365019" y="257570"/>
                  <a:pt x="393107" y="341832"/>
                </a:cubicBezTo>
                <a:cubicBezTo>
                  <a:pt x="387410" y="350378"/>
                  <a:pt x="386049" y="365275"/>
                  <a:pt x="376015" y="367470"/>
                </a:cubicBezTo>
                <a:cubicBezTo>
                  <a:pt x="291792" y="385894"/>
                  <a:pt x="119641" y="401653"/>
                  <a:pt x="119641" y="401653"/>
                </a:cubicBezTo>
                <a:cubicBezTo>
                  <a:pt x="108247" y="407350"/>
                  <a:pt x="94466" y="409736"/>
                  <a:pt x="85458" y="418744"/>
                </a:cubicBezTo>
                <a:cubicBezTo>
                  <a:pt x="76450" y="427752"/>
                  <a:pt x="70169" y="440316"/>
                  <a:pt x="68367" y="452927"/>
                </a:cubicBezTo>
                <a:cubicBezTo>
                  <a:pt x="65464" y="473246"/>
                  <a:pt x="86172" y="490743"/>
                  <a:pt x="102550" y="495656"/>
                </a:cubicBezTo>
                <a:cubicBezTo>
                  <a:pt x="121843" y="501444"/>
                  <a:pt x="142383" y="501704"/>
                  <a:pt x="162370" y="504202"/>
                </a:cubicBezTo>
                <a:cubicBezTo>
                  <a:pt x="235769" y="513377"/>
                  <a:pt x="215514" y="512748"/>
                  <a:pt x="256374" y="512748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9198F69-C812-4411-A555-7BBB129408D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925" t="21058" r="10661" b="8076"/>
          <a:stretch/>
        </p:blipFill>
        <p:spPr>
          <a:xfrm>
            <a:off x="8002867" y="5191334"/>
            <a:ext cx="594245" cy="609759"/>
          </a:xfrm>
          <a:prstGeom prst="rect">
            <a:avLst/>
          </a:prstGeom>
        </p:spPr>
      </p:pic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CDF6F43F-630B-4BB3-A5C3-A84455CBF263}"/>
              </a:ext>
            </a:extLst>
          </p:cNvPr>
          <p:cNvSpPr/>
          <p:nvPr/>
        </p:nvSpPr>
        <p:spPr>
          <a:xfrm>
            <a:off x="8214886" y="5391589"/>
            <a:ext cx="170205" cy="209247"/>
          </a:xfrm>
          <a:custGeom>
            <a:avLst/>
            <a:gdLst>
              <a:gd name="connsiteX0" fmla="*/ 239283 w 393107"/>
              <a:gd name="connsiteY0" fmla="*/ 25638 h 512757"/>
              <a:gd name="connsiteX1" fmla="*/ 145279 w 393107"/>
              <a:gd name="connsiteY1" fmla="*/ 8546 h 512757"/>
              <a:gd name="connsiteX2" fmla="*/ 102550 w 393107"/>
              <a:gd name="connsiteY2" fmla="*/ 0 h 512757"/>
              <a:gd name="connsiteX3" fmla="*/ 42729 w 393107"/>
              <a:gd name="connsiteY3" fmla="*/ 8546 h 512757"/>
              <a:gd name="connsiteX4" fmla="*/ 8546 w 393107"/>
              <a:gd name="connsiteY4" fmla="*/ 51275 h 512757"/>
              <a:gd name="connsiteX5" fmla="*/ 0 w 393107"/>
              <a:gd name="connsiteY5" fmla="*/ 85458 h 512757"/>
              <a:gd name="connsiteX6" fmla="*/ 51275 w 393107"/>
              <a:gd name="connsiteY6" fmla="*/ 170916 h 512757"/>
              <a:gd name="connsiteX7" fmla="*/ 76912 w 393107"/>
              <a:gd name="connsiteY7" fmla="*/ 179462 h 512757"/>
              <a:gd name="connsiteX8" fmla="*/ 205099 w 393107"/>
              <a:gd name="connsiteY8" fmla="*/ 188008 h 512757"/>
              <a:gd name="connsiteX9" fmla="*/ 316195 w 393107"/>
              <a:gd name="connsiteY9" fmla="*/ 205099 h 512757"/>
              <a:gd name="connsiteX10" fmla="*/ 393107 w 393107"/>
              <a:gd name="connsiteY10" fmla="*/ 341832 h 512757"/>
              <a:gd name="connsiteX11" fmla="*/ 376015 w 393107"/>
              <a:gd name="connsiteY11" fmla="*/ 367470 h 512757"/>
              <a:gd name="connsiteX12" fmla="*/ 119641 w 393107"/>
              <a:gd name="connsiteY12" fmla="*/ 401653 h 512757"/>
              <a:gd name="connsiteX13" fmla="*/ 85458 w 393107"/>
              <a:gd name="connsiteY13" fmla="*/ 418744 h 512757"/>
              <a:gd name="connsiteX14" fmla="*/ 68367 w 393107"/>
              <a:gd name="connsiteY14" fmla="*/ 452927 h 512757"/>
              <a:gd name="connsiteX15" fmla="*/ 102550 w 393107"/>
              <a:gd name="connsiteY15" fmla="*/ 495656 h 512757"/>
              <a:gd name="connsiteX16" fmla="*/ 162370 w 393107"/>
              <a:gd name="connsiteY16" fmla="*/ 504202 h 512757"/>
              <a:gd name="connsiteX17" fmla="*/ 256374 w 393107"/>
              <a:gd name="connsiteY17" fmla="*/ 512748 h 512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93107" h="512757">
                <a:moveTo>
                  <a:pt x="239283" y="25638"/>
                </a:moveTo>
                <a:cubicBezTo>
                  <a:pt x="133736" y="4528"/>
                  <a:pt x="265550" y="30414"/>
                  <a:pt x="145279" y="8546"/>
                </a:cubicBezTo>
                <a:cubicBezTo>
                  <a:pt x="130988" y="5948"/>
                  <a:pt x="116793" y="2849"/>
                  <a:pt x="102550" y="0"/>
                </a:cubicBezTo>
                <a:cubicBezTo>
                  <a:pt x="82610" y="2849"/>
                  <a:pt x="62022" y="2758"/>
                  <a:pt x="42729" y="8546"/>
                </a:cubicBezTo>
                <a:cubicBezTo>
                  <a:pt x="15495" y="16716"/>
                  <a:pt x="15167" y="28102"/>
                  <a:pt x="8546" y="51275"/>
                </a:cubicBezTo>
                <a:cubicBezTo>
                  <a:pt x="5319" y="62568"/>
                  <a:pt x="2849" y="74064"/>
                  <a:pt x="0" y="85458"/>
                </a:cubicBezTo>
                <a:cubicBezTo>
                  <a:pt x="15064" y="123117"/>
                  <a:pt x="17975" y="142373"/>
                  <a:pt x="51275" y="170916"/>
                </a:cubicBezTo>
                <a:cubicBezTo>
                  <a:pt x="58114" y="176778"/>
                  <a:pt x="67959" y="178467"/>
                  <a:pt x="76912" y="179462"/>
                </a:cubicBezTo>
                <a:cubicBezTo>
                  <a:pt x="119474" y="184191"/>
                  <a:pt x="162436" y="184298"/>
                  <a:pt x="205099" y="188008"/>
                </a:cubicBezTo>
                <a:cubicBezTo>
                  <a:pt x="260015" y="192783"/>
                  <a:pt x="268568" y="195574"/>
                  <a:pt x="316195" y="205099"/>
                </a:cubicBezTo>
                <a:cubicBezTo>
                  <a:pt x="386347" y="305317"/>
                  <a:pt x="365019" y="257570"/>
                  <a:pt x="393107" y="341832"/>
                </a:cubicBezTo>
                <a:cubicBezTo>
                  <a:pt x="387410" y="350378"/>
                  <a:pt x="386049" y="365275"/>
                  <a:pt x="376015" y="367470"/>
                </a:cubicBezTo>
                <a:cubicBezTo>
                  <a:pt x="291792" y="385894"/>
                  <a:pt x="119641" y="401653"/>
                  <a:pt x="119641" y="401653"/>
                </a:cubicBezTo>
                <a:cubicBezTo>
                  <a:pt x="108247" y="407350"/>
                  <a:pt x="94466" y="409736"/>
                  <a:pt x="85458" y="418744"/>
                </a:cubicBezTo>
                <a:cubicBezTo>
                  <a:pt x="76450" y="427752"/>
                  <a:pt x="70169" y="440316"/>
                  <a:pt x="68367" y="452927"/>
                </a:cubicBezTo>
                <a:cubicBezTo>
                  <a:pt x="65464" y="473246"/>
                  <a:pt x="86172" y="490743"/>
                  <a:pt x="102550" y="495656"/>
                </a:cubicBezTo>
                <a:cubicBezTo>
                  <a:pt x="121843" y="501444"/>
                  <a:pt x="142383" y="501704"/>
                  <a:pt x="162370" y="504202"/>
                </a:cubicBezTo>
                <a:cubicBezTo>
                  <a:pt x="235769" y="513377"/>
                  <a:pt x="215514" y="512748"/>
                  <a:pt x="256374" y="512748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490F776-7D5F-4D73-BBA4-3A9EB0A04E4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925" t="21058" r="10661" b="8076"/>
          <a:stretch/>
        </p:blipFill>
        <p:spPr>
          <a:xfrm>
            <a:off x="8207126" y="4661401"/>
            <a:ext cx="594245" cy="609759"/>
          </a:xfrm>
          <a:prstGeom prst="rect">
            <a:avLst/>
          </a:prstGeom>
        </p:spPr>
      </p:pic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57EEA1E3-C81C-44A6-8A00-E7E69AEFF778}"/>
              </a:ext>
            </a:extLst>
          </p:cNvPr>
          <p:cNvSpPr/>
          <p:nvPr/>
        </p:nvSpPr>
        <p:spPr>
          <a:xfrm>
            <a:off x="8419145" y="4861656"/>
            <a:ext cx="170205" cy="209247"/>
          </a:xfrm>
          <a:custGeom>
            <a:avLst/>
            <a:gdLst>
              <a:gd name="connsiteX0" fmla="*/ 239283 w 393107"/>
              <a:gd name="connsiteY0" fmla="*/ 25638 h 512757"/>
              <a:gd name="connsiteX1" fmla="*/ 145279 w 393107"/>
              <a:gd name="connsiteY1" fmla="*/ 8546 h 512757"/>
              <a:gd name="connsiteX2" fmla="*/ 102550 w 393107"/>
              <a:gd name="connsiteY2" fmla="*/ 0 h 512757"/>
              <a:gd name="connsiteX3" fmla="*/ 42729 w 393107"/>
              <a:gd name="connsiteY3" fmla="*/ 8546 h 512757"/>
              <a:gd name="connsiteX4" fmla="*/ 8546 w 393107"/>
              <a:gd name="connsiteY4" fmla="*/ 51275 h 512757"/>
              <a:gd name="connsiteX5" fmla="*/ 0 w 393107"/>
              <a:gd name="connsiteY5" fmla="*/ 85458 h 512757"/>
              <a:gd name="connsiteX6" fmla="*/ 51275 w 393107"/>
              <a:gd name="connsiteY6" fmla="*/ 170916 h 512757"/>
              <a:gd name="connsiteX7" fmla="*/ 76912 w 393107"/>
              <a:gd name="connsiteY7" fmla="*/ 179462 h 512757"/>
              <a:gd name="connsiteX8" fmla="*/ 205099 w 393107"/>
              <a:gd name="connsiteY8" fmla="*/ 188008 h 512757"/>
              <a:gd name="connsiteX9" fmla="*/ 316195 w 393107"/>
              <a:gd name="connsiteY9" fmla="*/ 205099 h 512757"/>
              <a:gd name="connsiteX10" fmla="*/ 393107 w 393107"/>
              <a:gd name="connsiteY10" fmla="*/ 341832 h 512757"/>
              <a:gd name="connsiteX11" fmla="*/ 376015 w 393107"/>
              <a:gd name="connsiteY11" fmla="*/ 367470 h 512757"/>
              <a:gd name="connsiteX12" fmla="*/ 119641 w 393107"/>
              <a:gd name="connsiteY12" fmla="*/ 401653 h 512757"/>
              <a:gd name="connsiteX13" fmla="*/ 85458 w 393107"/>
              <a:gd name="connsiteY13" fmla="*/ 418744 h 512757"/>
              <a:gd name="connsiteX14" fmla="*/ 68367 w 393107"/>
              <a:gd name="connsiteY14" fmla="*/ 452927 h 512757"/>
              <a:gd name="connsiteX15" fmla="*/ 102550 w 393107"/>
              <a:gd name="connsiteY15" fmla="*/ 495656 h 512757"/>
              <a:gd name="connsiteX16" fmla="*/ 162370 w 393107"/>
              <a:gd name="connsiteY16" fmla="*/ 504202 h 512757"/>
              <a:gd name="connsiteX17" fmla="*/ 256374 w 393107"/>
              <a:gd name="connsiteY17" fmla="*/ 512748 h 512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93107" h="512757">
                <a:moveTo>
                  <a:pt x="239283" y="25638"/>
                </a:moveTo>
                <a:cubicBezTo>
                  <a:pt x="133736" y="4528"/>
                  <a:pt x="265550" y="30414"/>
                  <a:pt x="145279" y="8546"/>
                </a:cubicBezTo>
                <a:cubicBezTo>
                  <a:pt x="130988" y="5948"/>
                  <a:pt x="116793" y="2849"/>
                  <a:pt x="102550" y="0"/>
                </a:cubicBezTo>
                <a:cubicBezTo>
                  <a:pt x="82610" y="2849"/>
                  <a:pt x="62022" y="2758"/>
                  <a:pt x="42729" y="8546"/>
                </a:cubicBezTo>
                <a:cubicBezTo>
                  <a:pt x="15495" y="16716"/>
                  <a:pt x="15167" y="28102"/>
                  <a:pt x="8546" y="51275"/>
                </a:cubicBezTo>
                <a:cubicBezTo>
                  <a:pt x="5319" y="62568"/>
                  <a:pt x="2849" y="74064"/>
                  <a:pt x="0" y="85458"/>
                </a:cubicBezTo>
                <a:cubicBezTo>
                  <a:pt x="15064" y="123117"/>
                  <a:pt x="17975" y="142373"/>
                  <a:pt x="51275" y="170916"/>
                </a:cubicBezTo>
                <a:cubicBezTo>
                  <a:pt x="58114" y="176778"/>
                  <a:pt x="67959" y="178467"/>
                  <a:pt x="76912" y="179462"/>
                </a:cubicBezTo>
                <a:cubicBezTo>
                  <a:pt x="119474" y="184191"/>
                  <a:pt x="162436" y="184298"/>
                  <a:pt x="205099" y="188008"/>
                </a:cubicBezTo>
                <a:cubicBezTo>
                  <a:pt x="260015" y="192783"/>
                  <a:pt x="268568" y="195574"/>
                  <a:pt x="316195" y="205099"/>
                </a:cubicBezTo>
                <a:cubicBezTo>
                  <a:pt x="386347" y="305317"/>
                  <a:pt x="365019" y="257570"/>
                  <a:pt x="393107" y="341832"/>
                </a:cubicBezTo>
                <a:cubicBezTo>
                  <a:pt x="387410" y="350378"/>
                  <a:pt x="386049" y="365275"/>
                  <a:pt x="376015" y="367470"/>
                </a:cubicBezTo>
                <a:cubicBezTo>
                  <a:pt x="291792" y="385894"/>
                  <a:pt x="119641" y="401653"/>
                  <a:pt x="119641" y="401653"/>
                </a:cubicBezTo>
                <a:cubicBezTo>
                  <a:pt x="108247" y="407350"/>
                  <a:pt x="94466" y="409736"/>
                  <a:pt x="85458" y="418744"/>
                </a:cubicBezTo>
                <a:cubicBezTo>
                  <a:pt x="76450" y="427752"/>
                  <a:pt x="70169" y="440316"/>
                  <a:pt x="68367" y="452927"/>
                </a:cubicBezTo>
                <a:cubicBezTo>
                  <a:pt x="65464" y="473246"/>
                  <a:pt x="86172" y="490743"/>
                  <a:pt x="102550" y="495656"/>
                </a:cubicBezTo>
                <a:cubicBezTo>
                  <a:pt x="121843" y="501444"/>
                  <a:pt x="142383" y="501704"/>
                  <a:pt x="162370" y="504202"/>
                </a:cubicBezTo>
                <a:cubicBezTo>
                  <a:pt x="235769" y="513377"/>
                  <a:pt x="215514" y="512748"/>
                  <a:pt x="256374" y="512748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70F1AB4A-7DB5-4368-A575-D9CD6B7110C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925" t="21058" r="10661" b="8076"/>
          <a:stretch/>
        </p:blipFill>
        <p:spPr>
          <a:xfrm>
            <a:off x="8769412" y="4556777"/>
            <a:ext cx="594245" cy="609759"/>
          </a:xfrm>
          <a:prstGeom prst="rect">
            <a:avLst/>
          </a:prstGeom>
        </p:spPr>
      </p:pic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ECCA8D5D-E80E-4440-A025-F816D12E13CA}"/>
              </a:ext>
            </a:extLst>
          </p:cNvPr>
          <p:cNvSpPr/>
          <p:nvPr/>
        </p:nvSpPr>
        <p:spPr>
          <a:xfrm>
            <a:off x="8981431" y="4757032"/>
            <a:ext cx="170205" cy="209247"/>
          </a:xfrm>
          <a:custGeom>
            <a:avLst/>
            <a:gdLst>
              <a:gd name="connsiteX0" fmla="*/ 239283 w 393107"/>
              <a:gd name="connsiteY0" fmla="*/ 25638 h 512757"/>
              <a:gd name="connsiteX1" fmla="*/ 145279 w 393107"/>
              <a:gd name="connsiteY1" fmla="*/ 8546 h 512757"/>
              <a:gd name="connsiteX2" fmla="*/ 102550 w 393107"/>
              <a:gd name="connsiteY2" fmla="*/ 0 h 512757"/>
              <a:gd name="connsiteX3" fmla="*/ 42729 w 393107"/>
              <a:gd name="connsiteY3" fmla="*/ 8546 h 512757"/>
              <a:gd name="connsiteX4" fmla="*/ 8546 w 393107"/>
              <a:gd name="connsiteY4" fmla="*/ 51275 h 512757"/>
              <a:gd name="connsiteX5" fmla="*/ 0 w 393107"/>
              <a:gd name="connsiteY5" fmla="*/ 85458 h 512757"/>
              <a:gd name="connsiteX6" fmla="*/ 51275 w 393107"/>
              <a:gd name="connsiteY6" fmla="*/ 170916 h 512757"/>
              <a:gd name="connsiteX7" fmla="*/ 76912 w 393107"/>
              <a:gd name="connsiteY7" fmla="*/ 179462 h 512757"/>
              <a:gd name="connsiteX8" fmla="*/ 205099 w 393107"/>
              <a:gd name="connsiteY8" fmla="*/ 188008 h 512757"/>
              <a:gd name="connsiteX9" fmla="*/ 316195 w 393107"/>
              <a:gd name="connsiteY9" fmla="*/ 205099 h 512757"/>
              <a:gd name="connsiteX10" fmla="*/ 393107 w 393107"/>
              <a:gd name="connsiteY10" fmla="*/ 341832 h 512757"/>
              <a:gd name="connsiteX11" fmla="*/ 376015 w 393107"/>
              <a:gd name="connsiteY11" fmla="*/ 367470 h 512757"/>
              <a:gd name="connsiteX12" fmla="*/ 119641 w 393107"/>
              <a:gd name="connsiteY12" fmla="*/ 401653 h 512757"/>
              <a:gd name="connsiteX13" fmla="*/ 85458 w 393107"/>
              <a:gd name="connsiteY13" fmla="*/ 418744 h 512757"/>
              <a:gd name="connsiteX14" fmla="*/ 68367 w 393107"/>
              <a:gd name="connsiteY14" fmla="*/ 452927 h 512757"/>
              <a:gd name="connsiteX15" fmla="*/ 102550 w 393107"/>
              <a:gd name="connsiteY15" fmla="*/ 495656 h 512757"/>
              <a:gd name="connsiteX16" fmla="*/ 162370 w 393107"/>
              <a:gd name="connsiteY16" fmla="*/ 504202 h 512757"/>
              <a:gd name="connsiteX17" fmla="*/ 256374 w 393107"/>
              <a:gd name="connsiteY17" fmla="*/ 512748 h 512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93107" h="512757">
                <a:moveTo>
                  <a:pt x="239283" y="25638"/>
                </a:moveTo>
                <a:cubicBezTo>
                  <a:pt x="133736" y="4528"/>
                  <a:pt x="265550" y="30414"/>
                  <a:pt x="145279" y="8546"/>
                </a:cubicBezTo>
                <a:cubicBezTo>
                  <a:pt x="130988" y="5948"/>
                  <a:pt x="116793" y="2849"/>
                  <a:pt x="102550" y="0"/>
                </a:cubicBezTo>
                <a:cubicBezTo>
                  <a:pt x="82610" y="2849"/>
                  <a:pt x="62022" y="2758"/>
                  <a:pt x="42729" y="8546"/>
                </a:cubicBezTo>
                <a:cubicBezTo>
                  <a:pt x="15495" y="16716"/>
                  <a:pt x="15167" y="28102"/>
                  <a:pt x="8546" y="51275"/>
                </a:cubicBezTo>
                <a:cubicBezTo>
                  <a:pt x="5319" y="62568"/>
                  <a:pt x="2849" y="74064"/>
                  <a:pt x="0" y="85458"/>
                </a:cubicBezTo>
                <a:cubicBezTo>
                  <a:pt x="15064" y="123117"/>
                  <a:pt x="17975" y="142373"/>
                  <a:pt x="51275" y="170916"/>
                </a:cubicBezTo>
                <a:cubicBezTo>
                  <a:pt x="58114" y="176778"/>
                  <a:pt x="67959" y="178467"/>
                  <a:pt x="76912" y="179462"/>
                </a:cubicBezTo>
                <a:cubicBezTo>
                  <a:pt x="119474" y="184191"/>
                  <a:pt x="162436" y="184298"/>
                  <a:pt x="205099" y="188008"/>
                </a:cubicBezTo>
                <a:cubicBezTo>
                  <a:pt x="260015" y="192783"/>
                  <a:pt x="268568" y="195574"/>
                  <a:pt x="316195" y="205099"/>
                </a:cubicBezTo>
                <a:cubicBezTo>
                  <a:pt x="386347" y="305317"/>
                  <a:pt x="365019" y="257570"/>
                  <a:pt x="393107" y="341832"/>
                </a:cubicBezTo>
                <a:cubicBezTo>
                  <a:pt x="387410" y="350378"/>
                  <a:pt x="386049" y="365275"/>
                  <a:pt x="376015" y="367470"/>
                </a:cubicBezTo>
                <a:cubicBezTo>
                  <a:pt x="291792" y="385894"/>
                  <a:pt x="119641" y="401653"/>
                  <a:pt x="119641" y="401653"/>
                </a:cubicBezTo>
                <a:cubicBezTo>
                  <a:pt x="108247" y="407350"/>
                  <a:pt x="94466" y="409736"/>
                  <a:pt x="85458" y="418744"/>
                </a:cubicBezTo>
                <a:cubicBezTo>
                  <a:pt x="76450" y="427752"/>
                  <a:pt x="70169" y="440316"/>
                  <a:pt x="68367" y="452927"/>
                </a:cubicBezTo>
                <a:cubicBezTo>
                  <a:pt x="65464" y="473246"/>
                  <a:pt x="86172" y="490743"/>
                  <a:pt x="102550" y="495656"/>
                </a:cubicBezTo>
                <a:cubicBezTo>
                  <a:pt x="121843" y="501444"/>
                  <a:pt x="142383" y="501704"/>
                  <a:pt x="162370" y="504202"/>
                </a:cubicBezTo>
                <a:cubicBezTo>
                  <a:pt x="235769" y="513377"/>
                  <a:pt x="215514" y="512748"/>
                  <a:pt x="256374" y="512748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4C62616-EAA0-473F-A18E-9949F8C071A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925" t="21058" r="10661" b="8076"/>
          <a:stretch/>
        </p:blipFill>
        <p:spPr>
          <a:xfrm>
            <a:off x="8599207" y="5175938"/>
            <a:ext cx="594245" cy="609759"/>
          </a:xfrm>
          <a:prstGeom prst="rect">
            <a:avLst/>
          </a:prstGeom>
        </p:spPr>
      </p:pic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D26913C-3126-4C4C-A60F-B8B368045439}"/>
              </a:ext>
            </a:extLst>
          </p:cNvPr>
          <p:cNvSpPr/>
          <p:nvPr/>
        </p:nvSpPr>
        <p:spPr>
          <a:xfrm>
            <a:off x="8811226" y="5376193"/>
            <a:ext cx="170205" cy="209247"/>
          </a:xfrm>
          <a:custGeom>
            <a:avLst/>
            <a:gdLst>
              <a:gd name="connsiteX0" fmla="*/ 239283 w 393107"/>
              <a:gd name="connsiteY0" fmla="*/ 25638 h 512757"/>
              <a:gd name="connsiteX1" fmla="*/ 145279 w 393107"/>
              <a:gd name="connsiteY1" fmla="*/ 8546 h 512757"/>
              <a:gd name="connsiteX2" fmla="*/ 102550 w 393107"/>
              <a:gd name="connsiteY2" fmla="*/ 0 h 512757"/>
              <a:gd name="connsiteX3" fmla="*/ 42729 w 393107"/>
              <a:gd name="connsiteY3" fmla="*/ 8546 h 512757"/>
              <a:gd name="connsiteX4" fmla="*/ 8546 w 393107"/>
              <a:gd name="connsiteY4" fmla="*/ 51275 h 512757"/>
              <a:gd name="connsiteX5" fmla="*/ 0 w 393107"/>
              <a:gd name="connsiteY5" fmla="*/ 85458 h 512757"/>
              <a:gd name="connsiteX6" fmla="*/ 51275 w 393107"/>
              <a:gd name="connsiteY6" fmla="*/ 170916 h 512757"/>
              <a:gd name="connsiteX7" fmla="*/ 76912 w 393107"/>
              <a:gd name="connsiteY7" fmla="*/ 179462 h 512757"/>
              <a:gd name="connsiteX8" fmla="*/ 205099 w 393107"/>
              <a:gd name="connsiteY8" fmla="*/ 188008 h 512757"/>
              <a:gd name="connsiteX9" fmla="*/ 316195 w 393107"/>
              <a:gd name="connsiteY9" fmla="*/ 205099 h 512757"/>
              <a:gd name="connsiteX10" fmla="*/ 393107 w 393107"/>
              <a:gd name="connsiteY10" fmla="*/ 341832 h 512757"/>
              <a:gd name="connsiteX11" fmla="*/ 376015 w 393107"/>
              <a:gd name="connsiteY11" fmla="*/ 367470 h 512757"/>
              <a:gd name="connsiteX12" fmla="*/ 119641 w 393107"/>
              <a:gd name="connsiteY12" fmla="*/ 401653 h 512757"/>
              <a:gd name="connsiteX13" fmla="*/ 85458 w 393107"/>
              <a:gd name="connsiteY13" fmla="*/ 418744 h 512757"/>
              <a:gd name="connsiteX14" fmla="*/ 68367 w 393107"/>
              <a:gd name="connsiteY14" fmla="*/ 452927 h 512757"/>
              <a:gd name="connsiteX15" fmla="*/ 102550 w 393107"/>
              <a:gd name="connsiteY15" fmla="*/ 495656 h 512757"/>
              <a:gd name="connsiteX16" fmla="*/ 162370 w 393107"/>
              <a:gd name="connsiteY16" fmla="*/ 504202 h 512757"/>
              <a:gd name="connsiteX17" fmla="*/ 256374 w 393107"/>
              <a:gd name="connsiteY17" fmla="*/ 512748 h 512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93107" h="512757">
                <a:moveTo>
                  <a:pt x="239283" y="25638"/>
                </a:moveTo>
                <a:cubicBezTo>
                  <a:pt x="133736" y="4528"/>
                  <a:pt x="265550" y="30414"/>
                  <a:pt x="145279" y="8546"/>
                </a:cubicBezTo>
                <a:cubicBezTo>
                  <a:pt x="130988" y="5948"/>
                  <a:pt x="116793" y="2849"/>
                  <a:pt x="102550" y="0"/>
                </a:cubicBezTo>
                <a:cubicBezTo>
                  <a:pt x="82610" y="2849"/>
                  <a:pt x="62022" y="2758"/>
                  <a:pt x="42729" y="8546"/>
                </a:cubicBezTo>
                <a:cubicBezTo>
                  <a:pt x="15495" y="16716"/>
                  <a:pt x="15167" y="28102"/>
                  <a:pt x="8546" y="51275"/>
                </a:cubicBezTo>
                <a:cubicBezTo>
                  <a:pt x="5319" y="62568"/>
                  <a:pt x="2849" y="74064"/>
                  <a:pt x="0" y="85458"/>
                </a:cubicBezTo>
                <a:cubicBezTo>
                  <a:pt x="15064" y="123117"/>
                  <a:pt x="17975" y="142373"/>
                  <a:pt x="51275" y="170916"/>
                </a:cubicBezTo>
                <a:cubicBezTo>
                  <a:pt x="58114" y="176778"/>
                  <a:pt x="67959" y="178467"/>
                  <a:pt x="76912" y="179462"/>
                </a:cubicBezTo>
                <a:cubicBezTo>
                  <a:pt x="119474" y="184191"/>
                  <a:pt x="162436" y="184298"/>
                  <a:pt x="205099" y="188008"/>
                </a:cubicBezTo>
                <a:cubicBezTo>
                  <a:pt x="260015" y="192783"/>
                  <a:pt x="268568" y="195574"/>
                  <a:pt x="316195" y="205099"/>
                </a:cubicBezTo>
                <a:cubicBezTo>
                  <a:pt x="386347" y="305317"/>
                  <a:pt x="365019" y="257570"/>
                  <a:pt x="393107" y="341832"/>
                </a:cubicBezTo>
                <a:cubicBezTo>
                  <a:pt x="387410" y="350378"/>
                  <a:pt x="386049" y="365275"/>
                  <a:pt x="376015" y="367470"/>
                </a:cubicBezTo>
                <a:cubicBezTo>
                  <a:pt x="291792" y="385894"/>
                  <a:pt x="119641" y="401653"/>
                  <a:pt x="119641" y="401653"/>
                </a:cubicBezTo>
                <a:cubicBezTo>
                  <a:pt x="108247" y="407350"/>
                  <a:pt x="94466" y="409736"/>
                  <a:pt x="85458" y="418744"/>
                </a:cubicBezTo>
                <a:cubicBezTo>
                  <a:pt x="76450" y="427752"/>
                  <a:pt x="70169" y="440316"/>
                  <a:pt x="68367" y="452927"/>
                </a:cubicBezTo>
                <a:cubicBezTo>
                  <a:pt x="65464" y="473246"/>
                  <a:pt x="86172" y="490743"/>
                  <a:pt x="102550" y="495656"/>
                </a:cubicBezTo>
                <a:cubicBezTo>
                  <a:pt x="121843" y="501444"/>
                  <a:pt x="142383" y="501704"/>
                  <a:pt x="162370" y="504202"/>
                </a:cubicBezTo>
                <a:cubicBezTo>
                  <a:pt x="235769" y="513377"/>
                  <a:pt x="215514" y="512748"/>
                  <a:pt x="256374" y="512748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CFFF55A3-7FF3-45E3-9A03-B91CDDD1AF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925" t="21058" r="10661" b="8076"/>
          <a:stretch/>
        </p:blipFill>
        <p:spPr>
          <a:xfrm>
            <a:off x="9161493" y="5071314"/>
            <a:ext cx="594245" cy="609759"/>
          </a:xfrm>
          <a:prstGeom prst="rect">
            <a:avLst/>
          </a:prstGeom>
        </p:spPr>
      </p:pic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B865D9F2-35D2-496E-85D9-140A3D98F74C}"/>
              </a:ext>
            </a:extLst>
          </p:cNvPr>
          <p:cNvSpPr/>
          <p:nvPr/>
        </p:nvSpPr>
        <p:spPr>
          <a:xfrm>
            <a:off x="9373512" y="5271569"/>
            <a:ext cx="170205" cy="209247"/>
          </a:xfrm>
          <a:custGeom>
            <a:avLst/>
            <a:gdLst>
              <a:gd name="connsiteX0" fmla="*/ 239283 w 393107"/>
              <a:gd name="connsiteY0" fmla="*/ 25638 h 512757"/>
              <a:gd name="connsiteX1" fmla="*/ 145279 w 393107"/>
              <a:gd name="connsiteY1" fmla="*/ 8546 h 512757"/>
              <a:gd name="connsiteX2" fmla="*/ 102550 w 393107"/>
              <a:gd name="connsiteY2" fmla="*/ 0 h 512757"/>
              <a:gd name="connsiteX3" fmla="*/ 42729 w 393107"/>
              <a:gd name="connsiteY3" fmla="*/ 8546 h 512757"/>
              <a:gd name="connsiteX4" fmla="*/ 8546 w 393107"/>
              <a:gd name="connsiteY4" fmla="*/ 51275 h 512757"/>
              <a:gd name="connsiteX5" fmla="*/ 0 w 393107"/>
              <a:gd name="connsiteY5" fmla="*/ 85458 h 512757"/>
              <a:gd name="connsiteX6" fmla="*/ 51275 w 393107"/>
              <a:gd name="connsiteY6" fmla="*/ 170916 h 512757"/>
              <a:gd name="connsiteX7" fmla="*/ 76912 w 393107"/>
              <a:gd name="connsiteY7" fmla="*/ 179462 h 512757"/>
              <a:gd name="connsiteX8" fmla="*/ 205099 w 393107"/>
              <a:gd name="connsiteY8" fmla="*/ 188008 h 512757"/>
              <a:gd name="connsiteX9" fmla="*/ 316195 w 393107"/>
              <a:gd name="connsiteY9" fmla="*/ 205099 h 512757"/>
              <a:gd name="connsiteX10" fmla="*/ 393107 w 393107"/>
              <a:gd name="connsiteY10" fmla="*/ 341832 h 512757"/>
              <a:gd name="connsiteX11" fmla="*/ 376015 w 393107"/>
              <a:gd name="connsiteY11" fmla="*/ 367470 h 512757"/>
              <a:gd name="connsiteX12" fmla="*/ 119641 w 393107"/>
              <a:gd name="connsiteY12" fmla="*/ 401653 h 512757"/>
              <a:gd name="connsiteX13" fmla="*/ 85458 w 393107"/>
              <a:gd name="connsiteY13" fmla="*/ 418744 h 512757"/>
              <a:gd name="connsiteX14" fmla="*/ 68367 w 393107"/>
              <a:gd name="connsiteY14" fmla="*/ 452927 h 512757"/>
              <a:gd name="connsiteX15" fmla="*/ 102550 w 393107"/>
              <a:gd name="connsiteY15" fmla="*/ 495656 h 512757"/>
              <a:gd name="connsiteX16" fmla="*/ 162370 w 393107"/>
              <a:gd name="connsiteY16" fmla="*/ 504202 h 512757"/>
              <a:gd name="connsiteX17" fmla="*/ 256374 w 393107"/>
              <a:gd name="connsiteY17" fmla="*/ 512748 h 512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93107" h="512757">
                <a:moveTo>
                  <a:pt x="239283" y="25638"/>
                </a:moveTo>
                <a:cubicBezTo>
                  <a:pt x="133736" y="4528"/>
                  <a:pt x="265550" y="30414"/>
                  <a:pt x="145279" y="8546"/>
                </a:cubicBezTo>
                <a:cubicBezTo>
                  <a:pt x="130988" y="5948"/>
                  <a:pt x="116793" y="2849"/>
                  <a:pt x="102550" y="0"/>
                </a:cubicBezTo>
                <a:cubicBezTo>
                  <a:pt x="82610" y="2849"/>
                  <a:pt x="62022" y="2758"/>
                  <a:pt x="42729" y="8546"/>
                </a:cubicBezTo>
                <a:cubicBezTo>
                  <a:pt x="15495" y="16716"/>
                  <a:pt x="15167" y="28102"/>
                  <a:pt x="8546" y="51275"/>
                </a:cubicBezTo>
                <a:cubicBezTo>
                  <a:pt x="5319" y="62568"/>
                  <a:pt x="2849" y="74064"/>
                  <a:pt x="0" y="85458"/>
                </a:cubicBezTo>
                <a:cubicBezTo>
                  <a:pt x="15064" y="123117"/>
                  <a:pt x="17975" y="142373"/>
                  <a:pt x="51275" y="170916"/>
                </a:cubicBezTo>
                <a:cubicBezTo>
                  <a:pt x="58114" y="176778"/>
                  <a:pt x="67959" y="178467"/>
                  <a:pt x="76912" y="179462"/>
                </a:cubicBezTo>
                <a:cubicBezTo>
                  <a:pt x="119474" y="184191"/>
                  <a:pt x="162436" y="184298"/>
                  <a:pt x="205099" y="188008"/>
                </a:cubicBezTo>
                <a:cubicBezTo>
                  <a:pt x="260015" y="192783"/>
                  <a:pt x="268568" y="195574"/>
                  <a:pt x="316195" y="205099"/>
                </a:cubicBezTo>
                <a:cubicBezTo>
                  <a:pt x="386347" y="305317"/>
                  <a:pt x="365019" y="257570"/>
                  <a:pt x="393107" y="341832"/>
                </a:cubicBezTo>
                <a:cubicBezTo>
                  <a:pt x="387410" y="350378"/>
                  <a:pt x="386049" y="365275"/>
                  <a:pt x="376015" y="367470"/>
                </a:cubicBezTo>
                <a:cubicBezTo>
                  <a:pt x="291792" y="385894"/>
                  <a:pt x="119641" y="401653"/>
                  <a:pt x="119641" y="401653"/>
                </a:cubicBezTo>
                <a:cubicBezTo>
                  <a:pt x="108247" y="407350"/>
                  <a:pt x="94466" y="409736"/>
                  <a:pt x="85458" y="418744"/>
                </a:cubicBezTo>
                <a:cubicBezTo>
                  <a:pt x="76450" y="427752"/>
                  <a:pt x="70169" y="440316"/>
                  <a:pt x="68367" y="452927"/>
                </a:cubicBezTo>
                <a:cubicBezTo>
                  <a:pt x="65464" y="473246"/>
                  <a:pt x="86172" y="490743"/>
                  <a:pt x="102550" y="495656"/>
                </a:cubicBezTo>
                <a:cubicBezTo>
                  <a:pt x="121843" y="501444"/>
                  <a:pt x="142383" y="501704"/>
                  <a:pt x="162370" y="504202"/>
                </a:cubicBezTo>
                <a:cubicBezTo>
                  <a:pt x="235769" y="513377"/>
                  <a:pt x="215514" y="512748"/>
                  <a:pt x="256374" y="512748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DDBE6D3E-E450-4B14-80C8-6730760D2E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925" t="21058" r="10661" b="8076"/>
          <a:stretch/>
        </p:blipFill>
        <p:spPr>
          <a:xfrm>
            <a:off x="8688378" y="5705460"/>
            <a:ext cx="594245" cy="609759"/>
          </a:xfrm>
          <a:prstGeom prst="rect">
            <a:avLst/>
          </a:prstGeom>
        </p:spPr>
      </p:pic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465357BB-71C4-466E-9E41-8C010389494F}"/>
              </a:ext>
            </a:extLst>
          </p:cNvPr>
          <p:cNvSpPr/>
          <p:nvPr/>
        </p:nvSpPr>
        <p:spPr>
          <a:xfrm>
            <a:off x="8900397" y="5905715"/>
            <a:ext cx="170205" cy="209247"/>
          </a:xfrm>
          <a:custGeom>
            <a:avLst/>
            <a:gdLst>
              <a:gd name="connsiteX0" fmla="*/ 239283 w 393107"/>
              <a:gd name="connsiteY0" fmla="*/ 25638 h 512757"/>
              <a:gd name="connsiteX1" fmla="*/ 145279 w 393107"/>
              <a:gd name="connsiteY1" fmla="*/ 8546 h 512757"/>
              <a:gd name="connsiteX2" fmla="*/ 102550 w 393107"/>
              <a:gd name="connsiteY2" fmla="*/ 0 h 512757"/>
              <a:gd name="connsiteX3" fmla="*/ 42729 w 393107"/>
              <a:gd name="connsiteY3" fmla="*/ 8546 h 512757"/>
              <a:gd name="connsiteX4" fmla="*/ 8546 w 393107"/>
              <a:gd name="connsiteY4" fmla="*/ 51275 h 512757"/>
              <a:gd name="connsiteX5" fmla="*/ 0 w 393107"/>
              <a:gd name="connsiteY5" fmla="*/ 85458 h 512757"/>
              <a:gd name="connsiteX6" fmla="*/ 51275 w 393107"/>
              <a:gd name="connsiteY6" fmla="*/ 170916 h 512757"/>
              <a:gd name="connsiteX7" fmla="*/ 76912 w 393107"/>
              <a:gd name="connsiteY7" fmla="*/ 179462 h 512757"/>
              <a:gd name="connsiteX8" fmla="*/ 205099 w 393107"/>
              <a:gd name="connsiteY8" fmla="*/ 188008 h 512757"/>
              <a:gd name="connsiteX9" fmla="*/ 316195 w 393107"/>
              <a:gd name="connsiteY9" fmla="*/ 205099 h 512757"/>
              <a:gd name="connsiteX10" fmla="*/ 393107 w 393107"/>
              <a:gd name="connsiteY10" fmla="*/ 341832 h 512757"/>
              <a:gd name="connsiteX11" fmla="*/ 376015 w 393107"/>
              <a:gd name="connsiteY11" fmla="*/ 367470 h 512757"/>
              <a:gd name="connsiteX12" fmla="*/ 119641 w 393107"/>
              <a:gd name="connsiteY12" fmla="*/ 401653 h 512757"/>
              <a:gd name="connsiteX13" fmla="*/ 85458 w 393107"/>
              <a:gd name="connsiteY13" fmla="*/ 418744 h 512757"/>
              <a:gd name="connsiteX14" fmla="*/ 68367 w 393107"/>
              <a:gd name="connsiteY14" fmla="*/ 452927 h 512757"/>
              <a:gd name="connsiteX15" fmla="*/ 102550 w 393107"/>
              <a:gd name="connsiteY15" fmla="*/ 495656 h 512757"/>
              <a:gd name="connsiteX16" fmla="*/ 162370 w 393107"/>
              <a:gd name="connsiteY16" fmla="*/ 504202 h 512757"/>
              <a:gd name="connsiteX17" fmla="*/ 256374 w 393107"/>
              <a:gd name="connsiteY17" fmla="*/ 512748 h 512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93107" h="512757">
                <a:moveTo>
                  <a:pt x="239283" y="25638"/>
                </a:moveTo>
                <a:cubicBezTo>
                  <a:pt x="133736" y="4528"/>
                  <a:pt x="265550" y="30414"/>
                  <a:pt x="145279" y="8546"/>
                </a:cubicBezTo>
                <a:cubicBezTo>
                  <a:pt x="130988" y="5948"/>
                  <a:pt x="116793" y="2849"/>
                  <a:pt x="102550" y="0"/>
                </a:cubicBezTo>
                <a:cubicBezTo>
                  <a:pt x="82610" y="2849"/>
                  <a:pt x="62022" y="2758"/>
                  <a:pt x="42729" y="8546"/>
                </a:cubicBezTo>
                <a:cubicBezTo>
                  <a:pt x="15495" y="16716"/>
                  <a:pt x="15167" y="28102"/>
                  <a:pt x="8546" y="51275"/>
                </a:cubicBezTo>
                <a:cubicBezTo>
                  <a:pt x="5319" y="62568"/>
                  <a:pt x="2849" y="74064"/>
                  <a:pt x="0" y="85458"/>
                </a:cubicBezTo>
                <a:cubicBezTo>
                  <a:pt x="15064" y="123117"/>
                  <a:pt x="17975" y="142373"/>
                  <a:pt x="51275" y="170916"/>
                </a:cubicBezTo>
                <a:cubicBezTo>
                  <a:pt x="58114" y="176778"/>
                  <a:pt x="67959" y="178467"/>
                  <a:pt x="76912" y="179462"/>
                </a:cubicBezTo>
                <a:cubicBezTo>
                  <a:pt x="119474" y="184191"/>
                  <a:pt x="162436" y="184298"/>
                  <a:pt x="205099" y="188008"/>
                </a:cubicBezTo>
                <a:cubicBezTo>
                  <a:pt x="260015" y="192783"/>
                  <a:pt x="268568" y="195574"/>
                  <a:pt x="316195" y="205099"/>
                </a:cubicBezTo>
                <a:cubicBezTo>
                  <a:pt x="386347" y="305317"/>
                  <a:pt x="365019" y="257570"/>
                  <a:pt x="393107" y="341832"/>
                </a:cubicBezTo>
                <a:cubicBezTo>
                  <a:pt x="387410" y="350378"/>
                  <a:pt x="386049" y="365275"/>
                  <a:pt x="376015" y="367470"/>
                </a:cubicBezTo>
                <a:cubicBezTo>
                  <a:pt x="291792" y="385894"/>
                  <a:pt x="119641" y="401653"/>
                  <a:pt x="119641" y="401653"/>
                </a:cubicBezTo>
                <a:cubicBezTo>
                  <a:pt x="108247" y="407350"/>
                  <a:pt x="94466" y="409736"/>
                  <a:pt x="85458" y="418744"/>
                </a:cubicBezTo>
                <a:cubicBezTo>
                  <a:pt x="76450" y="427752"/>
                  <a:pt x="70169" y="440316"/>
                  <a:pt x="68367" y="452927"/>
                </a:cubicBezTo>
                <a:cubicBezTo>
                  <a:pt x="65464" y="473246"/>
                  <a:pt x="86172" y="490743"/>
                  <a:pt x="102550" y="495656"/>
                </a:cubicBezTo>
                <a:cubicBezTo>
                  <a:pt x="121843" y="501444"/>
                  <a:pt x="142383" y="501704"/>
                  <a:pt x="162370" y="504202"/>
                </a:cubicBezTo>
                <a:cubicBezTo>
                  <a:pt x="235769" y="513377"/>
                  <a:pt x="215514" y="512748"/>
                  <a:pt x="256374" y="512748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999EED72-5B25-4D6B-A13F-5B45E20EF79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925" t="21058" r="10661" b="8076"/>
          <a:stretch/>
        </p:blipFill>
        <p:spPr>
          <a:xfrm>
            <a:off x="9250664" y="5600836"/>
            <a:ext cx="594245" cy="609759"/>
          </a:xfrm>
          <a:prstGeom prst="rect">
            <a:avLst/>
          </a:prstGeom>
        </p:spPr>
      </p:pic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71D03A2D-729C-4245-B211-EA646FEC01DF}"/>
              </a:ext>
            </a:extLst>
          </p:cNvPr>
          <p:cNvSpPr/>
          <p:nvPr/>
        </p:nvSpPr>
        <p:spPr>
          <a:xfrm>
            <a:off x="9462683" y="5801091"/>
            <a:ext cx="170205" cy="209247"/>
          </a:xfrm>
          <a:custGeom>
            <a:avLst/>
            <a:gdLst>
              <a:gd name="connsiteX0" fmla="*/ 239283 w 393107"/>
              <a:gd name="connsiteY0" fmla="*/ 25638 h 512757"/>
              <a:gd name="connsiteX1" fmla="*/ 145279 w 393107"/>
              <a:gd name="connsiteY1" fmla="*/ 8546 h 512757"/>
              <a:gd name="connsiteX2" fmla="*/ 102550 w 393107"/>
              <a:gd name="connsiteY2" fmla="*/ 0 h 512757"/>
              <a:gd name="connsiteX3" fmla="*/ 42729 w 393107"/>
              <a:gd name="connsiteY3" fmla="*/ 8546 h 512757"/>
              <a:gd name="connsiteX4" fmla="*/ 8546 w 393107"/>
              <a:gd name="connsiteY4" fmla="*/ 51275 h 512757"/>
              <a:gd name="connsiteX5" fmla="*/ 0 w 393107"/>
              <a:gd name="connsiteY5" fmla="*/ 85458 h 512757"/>
              <a:gd name="connsiteX6" fmla="*/ 51275 w 393107"/>
              <a:gd name="connsiteY6" fmla="*/ 170916 h 512757"/>
              <a:gd name="connsiteX7" fmla="*/ 76912 w 393107"/>
              <a:gd name="connsiteY7" fmla="*/ 179462 h 512757"/>
              <a:gd name="connsiteX8" fmla="*/ 205099 w 393107"/>
              <a:gd name="connsiteY8" fmla="*/ 188008 h 512757"/>
              <a:gd name="connsiteX9" fmla="*/ 316195 w 393107"/>
              <a:gd name="connsiteY9" fmla="*/ 205099 h 512757"/>
              <a:gd name="connsiteX10" fmla="*/ 393107 w 393107"/>
              <a:gd name="connsiteY10" fmla="*/ 341832 h 512757"/>
              <a:gd name="connsiteX11" fmla="*/ 376015 w 393107"/>
              <a:gd name="connsiteY11" fmla="*/ 367470 h 512757"/>
              <a:gd name="connsiteX12" fmla="*/ 119641 w 393107"/>
              <a:gd name="connsiteY12" fmla="*/ 401653 h 512757"/>
              <a:gd name="connsiteX13" fmla="*/ 85458 w 393107"/>
              <a:gd name="connsiteY13" fmla="*/ 418744 h 512757"/>
              <a:gd name="connsiteX14" fmla="*/ 68367 w 393107"/>
              <a:gd name="connsiteY14" fmla="*/ 452927 h 512757"/>
              <a:gd name="connsiteX15" fmla="*/ 102550 w 393107"/>
              <a:gd name="connsiteY15" fmla="*/ 495656 h 512757"/>
              <a:gd name="connsiteX16" fmla="*/ 162370 w 393107"/>
              <a:gd name="connsiteY16" fmla="*/ 504202 h 512757"/>
              <a:gd name="connsiteX17" fmla="*/ 256374 w 393107"/>
              <a:gd name="connsiteY17" fmla="*/ 512748 h 512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93107" h="512757">
                <a:moveTo>
                  <a:pt x="239283" y="25638"/>
                </a:moveTo>
                <a:cubicBezTo>
                  <a:pt x="133736" y="4528"/>
                  <a:pt x="265550" y="30414"/>
                  <a:pt x="145279" y="8546"/>
                </a:cubicBezTo>
                <a:cubicBezTo>
                  <a:pt x="130988" y="5948"/>
                  <a:pt x="116793" y="2849"/>
                  <a:pt x="102550" y="0"/>
                </a:cubicBezTo>
                <a:cubicBezTo>
                  <a:pt x="82610" y="2849"/>
                  <a:pt x="62022" y="2758"/>
                  <a:pt x="42729" y="8546"/>
                </a:cubicBezTo>
                <a:cubicBezTo>
                  <a:pt x="15495" y="16716"/>
                  <a:pt x="15167" y="28102"/>
                  <a:pt x="8546" y="51275"/>
                </a:cubicBezTo>
                <a:cubicBezTo>
                  <a:pt x="5319" y="62568"/>
                  <a:pt x="2849" y="74064"/>
                  <a:pt x="0" y="85458"/>
                </a:cubicBezTo>
                <a:cubicBezTo>
                  <a:pt x="15064" y="123117"/>
                  <a:pt x="17975" y="142373"/>
                  <a:pt x="51275" y="170916"/>
                </a:cubicBezTo>
                <a:cubicBezTo>
                  <a:pt x="58114" y="176778"/>
                  <a:pt x="67959" y="178467"/>
                  <a:pt x="76912" y="179462"/>
                </a:cubicBezTo>
                <a:cubicBezTo>
                  <a:pt x="119474" y="184191"/>
                  <a:pt x="162436" y="184298"/>
                  <a:pt x="205099" y="188008"/>
                </a:cubicBezTo>
                <a:cubicBezTo>
                  <a:pt x="260015" y="192783"/>
                  <a:pt x="268568" y="195574"/>
                  <a:pt x="316195" y="205099"/>
                </a:cubicBezTo>
                <a:cubicBezTo>
                  <a:pt x="386347" y="305317"/>
                  <a:pt x="365019" y="257570"/>
                  <a:pt x="393107" y="341832"/>
                </a:cubicBezTo>
                <a:cubicBezTo>
                  <a:pt x="387410" y="350378"/>
                  <a:pt x="386049" y="365275"/>
                  <a:pt x="376015" y="367470"/>
                </a:cubicBezTo>
                <a:cubicBezTo>
                  <a:pt x="291792" y="385894"/>
                  <a:pt x="119641" y="401653"/>
                  <a:pt x="119641" y="401653"/>
                </a:cubicBezTo>
                <a:cubicBezTo>
                  <a:pt x="108247" y="407350"/>
                  <a:pt x="94466" y="409736"/>
                  <a:pt x="85458" y="418744"/>
                </a:cubicBezTo>
                <a:cubicBezTo>
                  <a:pt x="76450" y="427752"/>
                  <a:pt x="70169" y="440316"/>
                  <a:pt x="68367" y="452927"/>
                </a:cubicBezTo>
                <a:cubicBezTo>
                  <a:pt x="65464" y="473246"/>
                  <a:pt x="86172" y="490743"/>
                  <a:pt x="102550" y="495656"/>
                </a:cubicBezTo>
                <a:cubicBezTo>
                  <a:pt x="121843" y="501444"/>
                  <a:pt x="142383" y="501704"/>
                  <a:pt x="162370" y="504202"/>
                </a:cubicBezTo>
                <a:cubicBezTo>
                  <a:pt x="235769" y="513377"/>
                  <a:pt x="215514" y="512748"/>
                  <a:pt x="256374" y="512748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F0F07481-0150-4486-AF70-54195DCC60D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925" t="21058" r="10661" b="8076"/>
          <a:stretch/>
        </p:blipFill>
        <p:spPr>
          <a:xfrm>
            <a:off x="9080459" y="6219997"/>
            <a:ext cx="594245" cy="609759"/>
          </a:xfrm>
          <a:prstGeom prst="rect">
            <a:avLst/>
          </a:prstGeom>
        </p:spPr>
      </p:pic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AC086BF-4D05-4241-B564-916464F2074E}"/>
              </a:ext>
            </a:extLst>
          </p:cNvPr>
          <p:cNvSpPr/>
          <p:nvPr/>
        </p:nvSpPr>
        <p:spPr>
          <a:xfrm>
            <a:off x="9292478" y="6420252"/>
            <a:ext cx="170205" cy="209247"/>
          </a:xfrm>
          <a:custGeom>
            <a:avLst/>
            <a:gdLst>
              <a:gd name="connsiteX0" fmla="*/ 239283 w 393107"/>
              <a:gd name="connsiteY0" fmla="*/ 25638 h 512757"/>
              <a:gd name="connsiteX1" fmla="*/ 145279 w 393107"/>
              <a:gd name="connsiteY1" fmla="*/ 8546 h 512757"/>
              <a:gd name="connsiteX2" fmla="*/ 102550 w 393107"/>
              <a:gd name="connsiteY2" fmla="*/ 0 h 512757"/>
              <a:gd name="connsiteX3" fmla="*/ 42729 w 393107"/>
              <a:gd name="connsiteY3" fmla="*/ 8546 h 512757"/>
              <a:gd name="connsiteX4" fmla="*/ 8546 w 393107"/>
              <a:gd name="connsiteY4" fmla="*/ 51275 h 512757"/>
              <a:gd name="connsiteX5" fmla="*/ 0 w 393107"/>
              <a:gd name="connsiteY5" fmla="*/ 85458 h 512757"/>
              <a:gd name="connsiteX6" fmla="*/ 51275 w 393107"/>
              <a:gd name="connsiteY6" fmla="*/ 170916 h 512757"/>
              <a:gd name="connsiteX7" fmla="*/ 76912 w 393107"/>
              <a:gd name="connsiteY7" fmla="*/ 179462 h 512757"/>
              <a:gd name="connsiteX8" fmla="*/ 205099 w 393107"/>
              <a:gd name="connsiteY8" fmla="*/ 188008 h 512757"/>
              <a:gd name="connsiteX9" fmla="*/ 316195 w 393107"/>
              <a:gd name="connsiteY9" fmla="*/ 205099 h 512757"/>
              <a:gd name="connsiteX10" fmla="*/ 393107 w 393107"/>
              <a:gd name="connsiteY10" fmla="*/ 341832 h 512757"/>
              <a:gd name="connsiteX11" fmla="*/ 376015 w 393107"/>
              <a:gd name="connsiteY11" fmla="*/ 367470 h 512757"/>
              <a:gd name="connsiteX12" fmla="*/ 119641 w 393107"/>
              <a:gd name="connsiteY12" fmla="*/ 401653 h 512757"/>
              <a:gd name="connsiteX13" fmla="*/ 85458 w 393107"/>
              <a:gd name="connsiteY13" fmla="*/ 418744 h 512757"/>
              <a:gd name="connsiteX14" fmla="*/ 68367 w 393107"/>
              <a:gd name="connsiteY14" fmla="*/ 452927 h 512757"/>
              <a:gd name="connsiteX15" fmla="*/ 102550 w 393107"/>
              <a:gd name="connsiteY15" fmla="*/ 495656 h 512757"/>
              <a:gd name="connsiteX16" fmla="*/ 162370 w 393107"/>
              <a:gd name="connsiteY16" fmla="*/ 504202 h 512757"/>
              <a:gd name="connsiteX17" fmla="*/ 256374 w 393107"/>
              <a:gd name="connsiteY17" fmla="*/ 512748 h 512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93107" h="512757">
                <a:moveTo>
                  <a:pt x="239283" y="25638"/>
                </a:moveTo>
                <a:cubicBezTo>
                  <a:pt x="133736" y="4528"/>
                  <a:pt x="265550" y="30414"/>
                  <a:pt x="145279" y="8546"/>
                </a:cubicBezTo>
                <a:cubicBezTo>
                  <a:pt x="130988" y="5948"/>
                  <a:pt x="116793" y="2849"/>
                  <a:pt x="102550" y="0"/>
                </a:cubicBezTo>
                <a:cubicBezTo>
                  <a:pt x="82610" y="2849"/>
                  <a:pt x="62022" y="2758"/>
                  <a:pt x="42729" y="8546"/>
                </a:cubicBezTo>
                <a:cubicBezTo>
                  <a:pt x="15495" y="16716"/>
                  <a:pt x="15167" y="28102"/>
                  <a:pt x="8546" y="51275"/>
                </a:cubicBezTo>
                <a:cubicBezTo>
                  <a:pt x="5319" y="62568"/>
                  <a:pt x="2849" y="74064"/>
                  <a:pt x="0" y="85458"/>
                </a:cubicBezTo>
                <a:cubicBezTo>
                  <a:pt x="15064" y="123117"/>
                  <a:pt x="17975" y="142373"/>
                  <a:pt x="51275" y="170916"/>
                </a:cubicBezTo>
                <a:cubicBezTo>
                  <a:pt x="58114" y="176778"/>
                  <a:pt x="67959" y="178467"/>
                  <a:pt x="76912" y="179462"/>
                </a:cubicBezTo>
                <a:cubicBezTo>
                  <a:pt x="119474" y="184191"/>
                  <a:pt x="162436" y="184298"/>
                  <a:pt x="205099" y="188008"/>
                </a:cubicBezTo>
                <a:cubicBezTo>
                  <a:pt x="260015" y="192783"/>
                  <a:pt x="268568" y="195574"/>
                  <a:pt x="316195" y="205099"/>
                </a:cubicBezTo>
                <a:cubicBezTo>
                  <a:pt x="386347" y="305317"/>
                  <a:pt x="365019" y="257570"/>
                  <a:pt x="393107" y="341832"/>
                </a:cubicBezTo>
                <a:cubicBezTo>
                  <a:pt x="387410" y="350378"/>
                  <a:pt x="386049" y="365275"/>
                  <a:pt x="376015" y="367470"/>
                </a:cubicBezTo>
                <a:cubicBezTo>
                  <a:pt x="291792" y="385894"/>
                  <a:pt x="119641" y="401653"/>
                  <a:pt x="119641" y="401653"/>
                </a:cubicBezTo>
                <a:cubicBezTo>
                  <a:pt x="108247" y="407350"/>
                  <a:pt x="94466" y="409736"/>
                  <a:pt x="85458" y="418744"/>
                </a:cubicBezTo>
                <a:cubicBezTo>
                  <a:pt x="76450" y="427752"/>
                  <a:pt x="70169" y="440316"/>
                  <a:pt x="68367" y="452927"/>
                </a:cubicBezTo>
                <a:cubicBezTo>
                  <a:pt x="65464" y="473246"/>
                  <a:pt x="86172" y="490743"/>
                  <a:pt x="102550" y="495656"/>
                </a:cubicBezTo>
                <a:cubicBezTo>
                  <a:pt x="121843" y="501444"/>
                  <a:pt x="142383" y="501704"/>
                  <a:pt x="162370" y="504202"/>
                </a:cubicBezTo>
                <a:cubicBezTo>
                  <a:pt x="235769" y="513377"/>
                  <a:pt x="215514" y="512748"/>
                  <a:pt x="256374" y="512748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5D265645-24B0-4AE6-A1EC-09CF0118ABD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925" t="21058" r="10661" b="8076"/>
          <a:stretch/>
        </p:blipFill>
        <p:spPr>
          <a:xfrm>
            <a:off x="9642745" y="6115373"/>
            <a:ext cx="594245" cy="609759"/>
          </a:xfrm>
          <a:prstGeom prst="rect">
            <a:avLst/>
          </a:prstGeom>
        </p:spPr>
      </p:pic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078ED86A-3495-4476-AA3F-93058AC7AF2C}"/>
              </a:ext>
            </a:extLst>
          </p:cNvPr>
          <p:cNvSpPr/>
          <p:nvPr/>
        </p:nvSpPr>
        <p:spPr>
          <a:xfrm>
            <a:off x="9854764" y="6315628"/>
            <a:ext cx="170205" cy="209247"/>
          </a:xfrm>
          <a:custGeom>
            <a:avLst/>
            <a:gdLst>
              <a:gd name="connsiteX0" fmla="*/ 239283 w 393107"/>
              <a:gd name="connsiteY0" fmla="*/ 25638 h 512757"/>
              <a:gd name="connsiteX1" fmla="*/ 145279 w 393107"/>
              <a:gd name="connsiteY1" fmla="*/ 8546 h 512757"/>
              <a:gd name="connsiteX2" fmla="*/ 102550 w 393107"/>
              <a:gd name="connsiteY2" fmla="*/ 0 h 512757"/>
              <a:gd name="connsiteX3" fmla="*/ 42729 w 393107"/>
              <a:gd name="connsiteY3" fmla="*/ 8546 h 512757"/>
              <a:gd name="connsiteX4" fmla="*/ 8546 w 393107"/>
              <a:gd name="connsiteY4" fmla="*/ 51275 h 512757"/>
              <a:gd name="connsiteX5" fmla="*/ 0 w 393107"/>
              <a:gd name="connsiteY5" fmla="*/ 85458 h 512757"/>
              <a:gd name="connsiteX6" fmla="*/ 51275 w 393107"/>
              <a:gd name="connsiteY6" fmla="*/ 170916 h 512757"/>
              <a:gd name="connsiteX7" fmla="*/ 76912 w 393107"/>
              <a:gd name="connsiteY7" fmla="*/ 179462 h 512757"/>
              <a:gd name="connsiteX8" fmla="*/ 205099 w 393107"/>
              <a:gd name="connsiteY8" fmla="*/ 188008 h 512757"/>
              <a:gd name="connsiteX9" fmla="*/ 316195 w 393107"/>
              <a:gd name="connsiteY9" fmla="*/ 205099 h 512757"/>
              <a:gd name="connsiteX10" fmla="*/ 393107 w 393107"/>
              <a:gd name="connsiteY10" fmla="*/ 341832 h 512757"/>
              <a:gd name="connsiteX11" fmla="*/ 376015 w 393107"/>
              <a:gd name="connsiteY11" fmla="*/ 367470 h 512757"/>
              <a:gd name="connsiteX12" fmla="*/ 119641 w 393107"/>
              <a:gd name="connsiteY12" fmla="*/ 401653 h 512757"/>
              <a:gd name="connsiteX13" fmla="*/ 85458 w 393107"/>
              <a:gd name="connsiteY13" fmla="*/ 418744 h 512757"/>
              <a:gd name="connsiteX14" fmla="*/ 68367 w 393107"/>
              <a:gd name="connsiteY14" fmla="*/ 452927 h 512757"/>
              <a:gd name="connsiteX15" fmla="*/ 102550 w 393107"/>
              <a:gd name="connsiteY15" fmla="*/ 495656 h 512757"/>
              <a:gd name="connsiteX16" fmla="*/ 162370 w 393107"/>
              <a:gd name="connsiteY16" fmla="*/ 504202 h 512757"/>
              <a:gd name="connsiteX17" fmla="*/ 256374 w 393107"/>
              <a:gd name="connsiteY17" fmla="*/ 512748 h 512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93107" h="512757">
                <a:moveTo>
                  <a:pt x="239283" y="25638"/>
                </a:moveTo>
                <a:cubicBezTo>
                  <a:pt x="133736" y="4528"/>
                  <a:pt x="265550" y="30414"/>
                  <a:pt x="145279" y="8546"/>
                </a:cubicBezTo>
                <a:cubicBezTo>
                  <a:pt x="130988" y="5948"/>
                  <a:pt x="116793" y="2849"/>
                  <a:pt x="102550" y="0"/>
                </a:cubicBezTo>
                <a:cubicBezTo>
                  <a:pt x="82610" y="2849"/>
                  <a:pt x="62022" y="2758"/>
                  <a:pt x="42729" y="8546"/>
                </a:cubicBezTo>
                <a:cubicBezTo>
                  <a:pt x="15495" y="16716"/>
                  <a:pt x="15167" y="28102"/>
                  <a:pt x="8546" y="51275"/>
                </a:cubicBezTo>
                <a:cubicBezTo>
                  <a:pt x="5319" y="62568"/>
                  <a:pt x="2849" y="74064"/>
                  <a:pt x="0" y="85458"/>
                </a:cubicBezTo>
                <a:cubicBezTo>
                  <a:pt x="15064" y="123117"/>
                  <a:pt x="17975" y="142373"/>
                  <a:pt x="51275" y="170916"/>
                </a:cubicBezTo>
                <a:cubicBezTo>
                  <a:pt x="58114" y="176778"/>
                  <a:pt x="67959" y="178467"/>
                  <a:pt x="76912" y="179462"/>
                </a:cubicBezTo>
                <a:cubicBezTo>
                  <a:pt x="119474" y="184191"/>
                  <a:pt x="162436" y="184298"/>
                  <a:pt x="205099" y="188008"/>
                </a:cubicBezTo>
                <a:cubicBezTo>
                  <a:pt x="260015" y="192783"/>
                  <a:pt x="268568" y="195574"/>
                  <a:pt x="316195" y="205099"/>
                </a:cubicBezTo>
                <a:cubicBezTo>
                  <a:pt x="386347" y="305317"/>
                  <a:pt x="365019" y="257570"/>
                  <a:pt x="393107" y="341832"/>
                </a:cubicBezTo>
                <a:cubicBezTo>
                  <a:pt x="387410" y="350378"/>
                  <a:pt x="386049" y="365275"/>
                  <a:pt x="376015" y="367470"/>
                </a:cubicBezTo>
                <a:cubicBezTo>
                  <a:pt x="291792" y="385894"/>
                  <a:pt x="119641" y="401653"/>
                  <a:pt x="119641" y="401653"/>
                </a:cubicBezTo>
                <a:cubicBezTo>
                  <a:pt x="108247" y="407350"/>
                  <a:pt x="94466" y="409736"/>
                  <a:pt x="85458" y="418744"/>
                </a:cubicBezTo>
                <a:cubicBezTo>
                  <a:pt x="76450" y="427752"/>
                  <a:pt x="70169" y="440316"/>
                  <a:pt x="68367" y="452927"/>
                </a:cubicBezTo>
                <a:cubicBezTo>
                  <a:pt x="65464" y="473246"/>
                  <a:pt x="86172" y="490743"/>
                  <a:pt x="102550" y="495656"/>
                </a:cubicBezTo>
                <a:cubicBezTo>
                  <a:pt x="121843" y="501444"/>
                  <a:pt x="142383" y="501704"/>
                  <a:pt x="162370" y="504202"/>
                </a:cubicBezTo>
                <a:cubicBezTo>
                  <a:pt x="235769" y="513377"/>
                  <a:pt x="215514" y="512748"/>
                  <a:pt x="256374" y="512748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6B4CA938-F7D9-466D-AA7B-901EF1529D8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925" t="21058" r="10661" b="8076"/>
          <a:stretch/>
        </p:blipFill>
        <p:spPr>
          <a:xfrm>
            <a:off x="7414071" y="5849870"/>
            <a:ext cx="594245" cy="609759"/>
          </a:xfrm>
          <a:prstGeom prst="rect">
            <a:avLst/>
          </a:prstGeom>
        </p:spPr>
      </p:pic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E85AFE3F-433D-4503-9419-0EFC1A5AD447}"/>
              </a:ext>
            </a:extLst>
          </p:cNvPr>
          <p:cNvSpPr/>
          <p:nvPr/>
        </p:nvSpPr>
        <p:spPr>
          <a:xfrm>
            <a:off x="7626090" y="6050125"/>
            <a:ext cx="170205" cy="209247"/>
          </a:xfrm>
          <a:custGeom>
            <a:avLst/>
            <a:gdLst>
              <a:gd name="connsiteX0" fmla="*/ 239283 w 393107"/>
              <a:gd name="connsiteY0" fmla="*/ 25638 h 512757"/>
              <a:gd name="connsiteX1" fmla="*/ 145279 w 393107"/>
              <a:gd name="connsiteY1" fmla="*/ 8546 h 512757"/>
              <a:gd name="connsiteX2" fmla="*/ 102550 w 393107"/>
              <a:gd name="connsiteY2" fmla="*/ 0 h 512757"/>
              <a:gd name="connsiteX3" fmla="*/ 42729 w 393107"/>
              <a:gd name="connsiteY3" fmla="*/ 8546 h 512757"/>
              <a:gd name="connsiteX4" fmla="*/ 8546 w 393107"/>
              <a:gd name="connsiteY4" fmla="*/ 51275 h 512757"/>
              <a:gd name="connsiteX5" fmla="*/ 0 w 393107"/>
              <a:gd name="connsiteY5" fmla="*/ 85458 h 512757"/>
              <a:gd name="connsiteX6" fmla="*/ 51275 w 393107"/>
              <a:gd name="connsiteY6" fmla="*/ 170916 h 512757"/>
              <a:gd name="connsiteX7" fmla="*/ 76912 w 393107"/>
              <a:gd name="connsiteY7" fmla="*/ 179462 h 512757"/>
              <a:gd name="connsiteX8" fmla="*/ 205099 w 393107"/>
              <a:gd name="connsiteY8" fmla="*/ 188008 h 512757"/>
              <a:gd name="connsiteX9" fmla="*/ 316195 w 393107"/>
              <a:gd name="connsiteY9" fmla="*/ 205099 h 512757"/>
              <a:gd name="connsiteX10" fmla="*/ 393107 w 393107"/>
              <a:gd name="connsiteY10" fmla="*/ 341832 h 512757"/>
              <a:gd name="connsiteX11" fmla="*/ 376015 w 393107"/>
              <a:gd name="connsiteY11" fmla="*/ 367470 h 512757"/>
              <a:gd name="connsiteX12" fmla="*/ 119641 w 393107"/>
              <a:gd name="connsiteY12" fmla="*/ 401653 h 512757"/>
              <a:gd name="connsiteX13" fmla="*/ 85458 w 393107"/>
              <a:gd name="connsiteY13" fmla="*/ 418744 h 512757"/>
              <a:gd name="connsiteX14" fmla="*/ 68367 w 393107"/>
              <a:gd name="connsiteY14" fmla="*/ 452927 h 512757"/>
              <a:gd name="connsiteX15" fmla="*/ 102550 w 393107"/>
              <a:gd name="connsiteY15" fmla="*/ 495656 h 512757"/>
              <a:gd name="connsiteX16" fmla="*/ 162370 w 393107"/>
              <a:gd name="connsiteY16" fmla="*/ 504202 h 512757"/>
              <a:gd name="connsiteX17" fmla="*/ 256374 w 393107"/>
              <a:gd name="connsiteY17" fmla="*/ 512748 h 512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93107" h="512757">
                <a:moveTo>
                  <a:pt x="239283" y="25638"/>
                </a:moveTo>
                <a:cubicBezTo>
                  <a:pt x="133736" y="4528"/>
                  <a:pt x="265550" y="30414"/>
                  <a:pt x="145279" y="8546"/>
                </a:cubicBezTo>
                <a:cubicBezTo>
                  <a:pt x="130988" y="5948"/>
                  <a:pt x="116793" y="2849"/>
                  <a:pt x="102550" y="0"/>
                </a:cubicBezTo>
                <a:cubicBezTo>
                  <a:pt x="82610" y="2849"/>
                  <a:pt x="62022" y="2758"/>
                  <a:pt x="42729" y="8546"/>
                </a:cubicBezTo>
                <a:cubicBezTo>
                  <a:pt x="15495" y="16716"/>
                  <a:pt x="15167" y="28102"/>
                  <a:pt x="8546" y="51275"/>
                </a:cubicBezTo>
                <a:cubicBezTo>
                  <a:pt x="5319" y="62568"/>
                  <a:pt x="2849" y="74064"/>
                  <a:pt x="0" y="85458"/>
                </a:cubicBezTo>
                <a:cubicBezTo>
                  <a:pt x="15064" y="123117"/>
                  <a:pt x="17975" y="142373"/>
                  <a:pt x="51275" y="170916"/>
                </a:cubicBezTo>
                <a:cubicBezTo>
                  <a:pt x="58114" y="176778"/>
                  <a:pt x="67959" y="178467"/>
                  <a:pt x="76912" y="179462"/>
                </a:cubicBezTo>
                <a:cubicBezTo>
                  <a:pt x="119474" y="184191"/>
                  <a:pt x="162436" y="184298"/>
                  <a:pt x="205099" y="188008"/>
                </a:cubicBezTo>
                <a:cubicBezTo>
                  <a:pt x="260015" y="192783"/>
                  <a:pt x="268568" y="195574"/>
                  <a:pt x="316195" y="205099"/>
                </a:cubicBezTo>
                <a:cubicBezTo>
                  <a:pt x="386347" y="305317"/>
                  <a:pt x="365019" y="257570"/>
                  <a:pt x="393107" y="341832"/>
                </a:cubicBezTo>
                <a:cubicBezTo>
                  <a:pt x="387410" y="350378"/>
                  <a:pt x="386049" y="365275"/>
                  <a:pt x="376015" y="367470"/>
                </a:cubicBezTo>
                <a:cubicBezTo>
                  <a:pt x="291792" y="385894"/>
                  <a:pt x="119641" y="401653"/>
                  <a:pt x="119641" y="401653"/>
                </a:cubicBezTo>
                <a:cubicBezTo>
                  <a:pt x="108247" y="407350"/>
                  <a:pt x="94466" y="409736"/>
                  <a:pt x="85458" y="418744"/>
                </a:cubicBezTo>
                <a:cubicBezTo>
                  <a:pt x="76450" y="427752"/>
                  <a:pt x="70169" y="440316"/>
                  <a:pt x="68367" y="452927"/>
                </a:cubicBezTo>
                <a:cubicBezTo>
                  <a:pt x="65464" y="473246"/>
                  <a:pt x="86172" y="490743"/>
                  <a:pt x="102550" y="495656"/>
                </a:cubicBezTo>
                <a:cubicBezTo>
                  <a:pt x="121843" y="501444"/>
                  <a:pt x="142383" y="501704"/>
                  <a:pt x="162370" y="504202"/>
                </a:cubicBezTo>
                <a:cubicBezTo>
                  <a:pt x="235769" y="513377"/>
                  <a:pt x="215514" y="512748"/>
                  <a:pt x="256374" y="512748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CE29FDE5-ADD2-41CC-92C5-87A5A54C0B9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925" t="21058" r="10661" b="8076"/>
          <a:stretch/>
        </p:blipFill>
        <p:spPr>
          <a:xfrm>
            <a:off x="7976357" y="5745246"/>
            <a:ext cx="594245" cy="609759"/>
          </a:xfrm>
          <a:prstGeom prst="rect">
            <a:avLst/>
          </a:prstGeom>
        </p:spPr>
      </p:pic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E0BF7153-2475-4C04-8672-186D0624312F}"/>
              </a:ext>
            </a:extLst>
          </p:cNvPr>
          <p:cNvSpPr/>
          <p:nvPr/>
        </p:nvSpPr>
        <p:spPr>
          <a:xfrm>
            <a:off x="8188376" y="5945501"/>
            <a:ext cx="170205" cy="209247"/>
          </a:xfrm>
          <a:custGeom>
            <a:avLst/>
            <a:gdLst>
              <a:gd name="connsiteX0" fmla="*/ 239283 w 393107"/>
              <a:gd name="connsiteY0" fmla="*/ 25638 h 512757"/>
              <a:gd name="connsiteX1" fmla="*/ 145279 w 393107"/>
              <a:gd name="connsiteY1" fmla="*/ 8546 h 512757"/>
              <a:gd name="connsiteX2" fmla="*/ 102550 w 393107"/>
              <a:gd name="connsiteY2" fmla="*/ 0 h 512757"/>
              <a:gd name="connsiteX3" fmla="*/ 42729 w 393107"/>
              <a:gd name="connsiteY3" fmla="*/ 8546 h 512757"/>
              <a:gd name="connsiteX4" fmla="*/ 8546 w 393107"/>
              <a:gd name="connsiteY4" fmla="*/ 51275 h 512757"/>
              <a:gd name="connsiteX5" fmla="*/ 0 w 393107"/>
              <a:gd name="connsiteY5" fmla="*/ 85458 h 512757"/>
              <a:gd name="connsiteX6" fmla="*/ 51275 w 393107"/>
              <a:gd name="connsiteY6" fmla="*/ 170916 h 512757"/>
              <a:gd name="connsiteX7" fmla="*/ 76912 w 393107"/>
              <a:gd name="connsiteY7" fmla="*/ 179462 h 512757"/>
              <a:gd name="connsiteX8" fmla="*/ 205099 w 393107"/>
              <a:gd name="connsiteY8" fmla="*/ 188008 h 512757"/>
              <a:gd name="connsiteX9" fmla="*/ 316195 w 393107"/>
              <a:gd name="connsiteY9" fmla="*/ 205099 h 512757"/>
              <a:gd name="connsiteX10" fmla="*/ 393107 w 393107"/>
              <a:gd name="connsiteY10" fmla="*/ 341832 h 512757"/>
              <a:gd name="connsiteX11" fmla="*/ 376015 w 393107"/>
              <a:gd name="connsiteY11" fmla="*/ 367470 h 512757"/>
              <a:gd name="connsiteX12" fmla="*/ 119641 w 393107"/>
              <a:gd name="connsiteY12" fmla="*/ 401653 h 512757"/>
              <a:gd name="connsiteX13" fmla="*/ 85458 w 393107"/>
              <a:gd name="connsiteY13" fmla="*/ 418744 h 512757"/>
              <a:gd name="connsiteX14" fmla="*/ 68367 w 393107"/>
              <a:gd name="connsiteY14" fmla="*/ 452927 h 512757"/>
              <a:gd name="connsiteX15" fmla="*/ 102550 w 393107"/>
              <a:gd name="connsiteY15" fmla="*/ 495656 h 512757"/>
              <a:gd name="connsiteX16" fmla="*/ 162370 w 393107"/>
              <a:gd name="connsiteY16" fmla="*/ 504202 h 512757"/>
              <a:gd name="connsiteX17" fmla="*/ 256374 w 393107"/>
              <a:gd name="connsiteY17" fmla="*/ 512748 h 512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93107" h="512757">
                <a:moveTo>
                  <a:pt x="239283" y="25638"/>
                </a:moveTo>
                <a:cubicBezTo>
                  <a:pt x="133736" y="4528"/>
                  <a:pt x="265550" y="30414"/>
                  <a:pt x="145279" y="8546"/>
                </a:cubicBezTo>
                <a:cubicBezTo>
                  <a:pt x="130988" y="5948"/>
                  <a:pt x="116793" y="2849"/>
                  <a:pt x="102550" y="0"/>
                </a:cubicBezTo>
                <a:cubicBezTo>
                  <a:pt x="82610" y="2849"/>
                  <a:pt x="62022" y="2758"/>
                  <a:pt x="42729" y="8546"/>
                </a:cubicBezTo>
                <a:cubicBezTo>
                  <a:pt x="15495" y="16716"/>
                  <a:pt x="15167" y="28102"/>
                  <a:pt x="8546" y="51275"/>
                </a:cubicBezTo>
                <a:cubicBezTo>
                  <a:pt x="5319" y="62568"/>
                  <a:pt x="2849" y="74064"/>
                  <a:pt x="0" y="85458"/>
                </a:cubicBezTo>
                <a:cubicBezTo>
                  <a:pt x="15064" y="123117"/>
                  <a:pt x="17975" y="142373"/>
                  <a:pt x="51275" y="170916"/>
                </a:cubicBezTo>
                <a:cubicBezTo>
                  <a:pt x="58114" y="176778"/>
                  <a:pt x="67959" y="178467"/>
                  <a:pt x="76912" y="179462"/>
                </a:cubicBezTo>
                <a:cubicBezTo>
                  <a:pt x="119474" y="184191"/>
                  <a:pt x="162436" y="184298"/>
                  <a:pt x="205099" y="188008"/>
                </a:cubicBezTo>
                <a:cubicBezTo>
                  <a:pt x="260015" y="192783"/>
                  <a:pt x="268568" y="195574"/>
                  <a:pt x="316195" y="205099"/>
                </a:cubicBezTo>
                <a:cubicBezTo>
                  <a:pt x="386347" y="305317"/>
                  <a:pt x="365019" y="257570"/>
                  <a:pt x="393107" y="341832"/>
                </a:cubicBezTo>
                <a:cubicBezTo>
                  <a:pt x="387410" y="350378"/>
                  <a:pt x="386049" y="365275"/>
                  <a:pt x="376015" y="367470"/>
                </a:cubicBezTo>
                <a:cubicBezTo>
                  <a:pt x="291792" y="385894"/>
                  <a:pt x="119641" y="401653"/>
                  <a:pt x="119641" y="401653"/>
                </a:cubicBezTo>
                <a:cubicBezTo>
                  <a:pt x="108247" y="407350"/>
                  <a:pt x="94466" y="409736"/>
                  <a:pt x="85458" y="418744"/>
                </a:cubicBezTo>
                <a:cubicBezTo>
                  <a:pt x="76450" y="427752"/>
                  <a:pt x="70169" y="440316"/>
                  <a:pt x="68367" y="452927"/>
                </a:cubicBezTo>
                <a:cubicBezTo>
                  <a:pt x="65464" y="473246"/>
                  <a:pt x="86172" y="490743"/>
                  <a:pt x="102550" y="495656"/>
                </a:cubicBezTo>
                <a:cubicBezTo>
                  <a:pt x="121843" y="501444"/>
                  <a:pt x="142383" y="501704"/>
                  <a:pt x="162370" y="504202"/>
                </a:cubicBezTo>
                <a:cubicBezTo>
                  <a:pt x="235769" y="513377"/>
                  <a:pt x="215514" y="512748"/>
                  <a:pt x="256374" y="512748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2510ED68-2087-4B3E-A195-D0A9632FCF0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925" t="21058" r="10661" b="8076"/>
          <a:stretch/>
        </p:blipFill>
        <p:spPr>
          <a:xfrm>
            <a:off x="7806152" y="6364407"/>
            <a:ext cx="594245" cy="609759"/>
          </a:xfrm>
          <a:prstGeom prst="rect">
            <a:avLst/>
          </a:prstGeom>
        </p:spPr>
      </p:pic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2A293D2C-A8B5-4299-BC24-EE261DBD3AE2}"/>
              </a:ext>
            </a:extLst>
          </p:cNvPr>
          <p:cNvSpPr/>
          <p:nvPr/>
        </p:nvSpPr>
        <p:spPr>
          <a:xfrm>
            <a:off x="8018171" y="6564662"/>
            <a:ext cx="170205" cy="209247"/>
          </a:xfrm>
          <a:custGeom>
            <a:avLst/>
            <a:gdLst>
              <a:gd name="connsiteX0" fmla="*/ 239283 w 393107"/>
              <a:gd name="connsiteY0" fmla="*/ 25638 h 512757"/>
              <a:gd name="connsiteX1" fmla="*/ 145279 w 393107"/>
              <a:gd name="connsiteY1" fmla="*/ 8546 h 512757"/>
              <a:gd name="connsiteX2" fmla="*/ 102550 w 393107"/>
              <a:gd name="connsiteY2" fmla="*/ 0 h 512757"/>
              <a:gd name="connsiteX3" fmla="*/ 42729 w 393107"/>
              <a:gd name="connsiteY3" fmla="*/ 8546 h 512757"/>
              <a:gd name="connsiteX4" fmla="*/ 8546 w 393107"/>
              <a:gd name="connsiteY4" fmla="*/ 51275 h 512757"/>
              <a:gd name="connsiteX5" fmla="*/ 0 w 393107"/>
              <a:gd name="connsiteY5" fmla="*/ 85458 h 512757"/>
              <a:gd name="connsiteX6" fmla="*/ 51275 w 393107"/>
              <a:gd name="connsiteY6" fmla="*/ 170916 h 512757"/>
              <a:gd name="connsiteX7" fmla="*/ 76912 w 393107"/>
              <a:gd name="connsiteY7" fmla="*/ 179462 h 512757"/>
              <a:gd name="connsiteX8" fmla="*/ 205099 w 393107"/>
              <a:gd name="connsiteY8" fmla="*/ 188008 h 512757"/>
              <a:gd name="connsiteX9" fmla="*/ 316195 w 393107"/>
              <a:gd name="connsiteY9" fmla="*/ 205099 h 512757"/>
              <a:gd name="connsiteX10" fmla="*/ 393107 w 393107"/>
              <a:gd name="connsiteY10" fmla="*/ 341832 h 512757"/>
              <a:gd name="connsiteX11" fmla="*/ 376015 w 393107"/>
              <a:gd name="connsiteY11" fmla="*/ 367470 h 512757"/>
              <a:gd name="connsiteX12" fmla="*/ 119641 w 393107"/>
              <a:gd name="connsiteY12" fmla="*/ 401653 h 512757"/>
              <a:gd name="connsiteX13" fmla="*/ 85458 w 393107"/>
              <a:gd name="connsiteY13" fmla="*/ 418744 h 512757"/>
              <a:gd name="connsiteX14" fmla="*/ 68367 w 393107"/>
              <a:gd name="connsiteY14" fmla="*/ 452927 h 512757"/>
              <a:gd name="connsiteX15" fmla="*/ 102550 w 393107"/>
              <a:gd name="connsiteY15" fmla="*/ 495656 h 512757"/>
              <a:gd name="connsiteX16" fmla="*/ 162370 w 393107"/>
              <a:gd name="connsiteY16" fmla="*/ 504202 h 512757"/>
              <a:gd name="connsiteX17" fmla="*/ 256374 w 393107"/>
              <a:gd name="connsiteY17" fmla="*/ 512748 h 512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93107" h="512757">
                <a:moveTo>
                  <a:pt x="239283" y="25638"/>
                </a:moveTo>
                <a:cubicBezTo>
                  <a:pt x="133736" y="4528"/>
                  <a:pt x="265550" y="30414"/>
                  <a:pt x="145279" y="8546"/>
                </a:cubicBezTo>
                <a:cubicBezTo>
                  <a:pt x="130988" y="5948"/>
                  <a:pt x="116793" y="2849"/>
                  <a:pt x="102550" y="0"/>
                </a:cubicBezTo>
                <a:cubicBezTo>
                  <a:pt x="82610" y="2849"/>
                  <a:pt x="62022" y="2758"/>
                  <a:pt x="42729" y="8546"/>
                </a:cubicBezTo>
                <a:cubicBezTo>
                  <a:pt x="15495" y="16716"/>
                  <a:pt x="15167" y="28102"/>
                  <a:pt x="8546" y="51275"/>
                </a:cubicBezTo>
                <a:cubicBezTo>
                  <a:pt x="5319" y="62568"/>
                  <a:pt x="2849" y="74064"/>
                  <a:pt x="0" y="85458"/>
                </a:cubicBezTo>
                <a:cubicBezTo>
                  <a:pt x="15064" y="123117"/>
                  <a:pt x="17975" y="142373"/>
                  <a:pt x="51275" y="170916"/>
                </a:cubicBezTo>
                <a:cubicBezTo>
                  <a:pt x="58114" y="176778"/>
                  <a:pt x="67959" y="178467"/>
                  <a:pt x="76912" y="179462"/>
                </a:cubicBezTo>
                <a:cubicBezTo>
                  <a:pt x="119474" y="184191"/>
                  <a:pt x="162436" y="184298"/>
                  <a:pt x="205099" y="188008"/>
                </a:cubicBezTo>
                <a:cubicBezTo>
                  <a:pt x="260015" y="192783"/>
                  <a:pt x="268568" y="195574"/>
                  <a:pt x="316195" y="205099"/>
                </a:cubicBezTo>
                <a:cubicBezTo>
                  <a:pt x="386347" y="305317"/>
                  <a:pt x="365019" y="257570"/>
                  <a:pt x="393107" y="341832"/>
                </a:cubicBezTo>
                <a:cubicBezTo>
                  <a:pt x="387410" y="350378"/>
                  <a:pt x="386049" y="365275"/>
                  <a:pt x="376015" y="367470"/>
                </a:cubicBezTo>
                <a:cubicBezTo>
                  <a:pt x="291792" y="385894"/>
                  <a:pt x="119641" y="401653"/>
                  <a:pt x="119641" y="401653"/>
                </a:cubicBezTo>
                <a:cubicBezTo>
                  <a:pt x="108247" y="407350"/>
                  <a:pt x="94466" y="409736"/>
                  <a:pt x="85458" y="418744"/>
                </a:cubicBezTo>
                <a:cubicBezTo>
                  <a:pt x="76450" y="427752"/>
                  <a:pt x="70169" y="440316"/>
                  <a:pt x="68367" y="452927"/>
                </a:cubicBezTo>
                <a:cubicBezTo>
                  <a:pt x="65464" y="473246"/>
                  <a:pt x="86172" y="490743"/>
                  <a:pt x="102550" y="495656"/>
                </a:cubicBezTo>
                <a:cubicBezTo>
                  <a:pt x="121843" y="501444"/>
                  <a:pt x="142383" y="501704"/>
                  <a:pt x="162370" y="504202"/>
                </a:cubicBezTo>
                <a:cubicBezTo>
                  <a:pt x="235769" y="513377"/>
                  <a:pt x="215514" y="512748"/>
                  <a:pt x="256374" y="512748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69E6B4DA-4A0A-4509-80E8-907DEC986FE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925" t="21058" r="10661" b="8076"/>
          <a:stretch/>
        </p:blipFill>
        <p:spPr>
          <a:xfrm>
            <a:off x="8368438" y="6259783"/>
            <a:ext cx="594245" cy="609759"/>
          </a:xfrm>
          <a:prstGeom prst="rect">
            <a:avLst/>
          </a:prstGeom>
        </p:spPr>
      </p:pic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6B3F99FB-0F89-4894-9422-E29B0B3394F5}"/>
              </a:ext>
            </a:extLst>
          </p:cNvPr>
          <p:cNvSpPr/>
          <p:nvPr/>
        </p:nvSpPr>
        <p:spPr>
          <a:xfrm>
            <a:off x="8580457" y="6460038"/>
            <a:ext cx="170205" cy="209247"/>
          </a:xfrm>
          <a:custGeom>
            <a:avLst/>
            <a:gdLst>
              <a:gd name="connsiteX0" fmla="*/ 239283 w 393107"/>
              <a:gd name="connsiteY0" fmla="*/ 25638 h 512757"/>
              <a:gd name="connsiteX1" fmla="*/ 145279 w 393107"/>
              <a:gd name="connsiteY1" fmla="*/ 8546 h 512757"/>
              <a:gd name="connsiteX2" fmla="*/ 102550 w 393107"/>
              <a:gd name="connsiteY2" fmla="*/ 0 h 512757"/>
              <a:gd name="connsiteX3" fmla="*/ 42729 w 393107"/>
              <a:gd name="connsiteY3" fmla="*/ 8546 h 512757"/>
              <a:gd name="connsiteX4" fmla="*/ 8546 w 393107"/>
              <a:gd name="connsiteY4" fmla="*/ 51275 h 512757"/>
              <a:gd name="connsiteX5" fmla="*/ 0 w 393107"/>
              <a:gd name="connsiteY5" fmla="*/ 85458 h 512757"/>
              <a:gd name="connsiteX6" fmla="*/ 51275 w 393107"/>
              <a:gd name="connsiteY6" fmla="*/ 170916 h 512757"/>
              <a:gd name="connsiteX7" fmla="*/ 76912 w 393107"/>
              <a:gd name="connsiteY7" fmla="*/ 179462 h 512757"/>
              <a:gd name="connsiteX8" fmla="*/ 205099 w 393107"/>
              <a:gd name="connsiteY8" fmla="*/ 188008 h 512757"/>
              <a:gd name="connsiteX9" fmla="*/ 316195 w 393107"/>
              <a:gd name="connsiteY9" fmla="*/ 205099 h 512757"/>
              <a:gd name="connsiteX10" fmla="*/ 393107 w 393107"/>
              <a:gd name="connsiteY10" fmla="*/ 341832 h 512757"/>
              <a:gd name="connsiteX11" fmla="*/ 376015 w 393107"/>
              <a:gd name="connsiteY11" fmla="*/ 367470 h 512757"/>
              <a:gd name="connsiteX12" fmla="*/ 119641 w 393107"/>
              <a:gd name="connsiteY12" fmla="*/ 401653 h 512757"/>
              <a:gd name="connsiteX13" fmla="*/ 85458 w 393107"/>
              <a:gd name="connsiteY13" fmla="*/ 418744 h 512757"/>
              <a:gd name="connsiteX14" fmla="*/ 68367 w 393107"/>
              <a:gd name="connsiteY14" fmla="*/ 452927 h 512757"/>
              <a:gd name="connsiteX15" fmla="*/ 102550 w 393107"/>
              <a:gd name="connsiteY15" fmla="*/ 495656 h 512757"/>
              <a:gd name="connsiteX16" fmla="*/ 162370 w 393107"/>
              <a:gd name="connsiteY16" fmla="*/ 504202 h 512757"/>
              <a:gd name="connsiteX17" fmla="*/ 256374 w 393107"/>
              <a:gd name="connsiteY17" fmla="*/ 512748 h 512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93107" h="512757">
                <a:moveTo>
                  <a:pt x="239283" y="25638"/>
                </a:moveTo>
                <a:cubicBezTo>
                  <a:pt x="133736" y="4528"/>
                  <a:pt x="265550" y="30414"/>
                  <a:pt x="145279" y="8546"/>
                </a:cubicBezTo>
                <a:cubicBezTo>
                  <a:pt x="130988" y="5948"/>
                  <a:pt x="116793" y="2849"/>
                  <a:pt x="102550" y="0"/>
                </a:cubicBezTo>
                <a:cubicBezTo>
                  <a:pt x="82610" y="2849"/>
                  <a:pt x="62022" y="2758"/>
                  <a:pt x="42729" y="8546"/>
                </a:cubicBezTo>
                <a:cubicBezTo>
                  <a:pt x="15495" y="16716"/>
                  <a:pt x="15167" y="28102"/>
                  <a:pt x="8546" y="51275"/>
                </a:cubicBezTo>
                <a:cubicBezTo>
                  <a:pt x="5319" y="62568"/>
                  <a:pt x="2849" y="74064"/>
                  <a:pt x="0" y="85458"/>
                </a:cubicBezTo>
                <a:cubicBezTo>
                  <a:pt x="15064" y="123117"/>
                  <a:pt x="17975" y="142373"/>
                  <a:pt x="51275" y="170916"/>
                </a:cubicBezTo>
                <a:cubicBezTo>
                  <a:pt x="58114" y="176778"/>
                  <a:pt x="67959" y="178467"/>
                  <a:pt x="76912" y="179462"/>
                </a:cubicBezTo>
                <a:cubicBezTo>
                  <a:pt x="119474" y="184191"/>
                  <a:pt x="162436" y="184298"/>
                  <a:pt x="205099" y="188008"/>
                </a:cubicBezTo>
                <a:cubicBezTo>
                  <a:pt x="260015" y="192783"/>
                  <a:pt x="268568" y="195574"/>
                  <a:pt x="316195" y="205099"/>
                </a:cubicBezTo>
                <a:cubicBezTo>
                  <a:pt x="386347" y="305317"/>
                  <a:pt x="365019" y="257570"/>
                  <a:pt x="393107" y="341832"/>
                </a:cubicBezTo>
                <a:cubicBezTo>
                  <a:pt x="387410" y="350378"/>
                  <a:pt x="386049" y="365275"/>
                  <a:pt x="376015" y="367470"/>
                </a:cubicBezTo>
                <a:cubicBezTo>
                  <a:pt x="291792" y="385894"/>
                  <a:pt x="119641" y="401653"/>
                  <a:pt x="119641" y="401653"/>
                </a:cubicBezTo>
                <a:cubicBezTo>
                  <a:pt x="108247" y="407350"/>
                  <a:pt x="94466" y="409736"/>
                  <a:pt x="85458" y="418744"/>
                </a:cubicBezTo>
                <a:cubicBezTo>
                  <a:pt x="76450" y="427752"/>
                  <a:pt x="70169" y="440316"/>
                  <a:pt x="68367" y="452927"/>
                </a:cubicBezTo>
                <a:cubicBezTo>
                  <a:pt x="65464" y="473246"/>
                  <a:pt x="86172" y="490743"/>
                  <a:pt x="102550" y="495656"/>
                </a:cubicBezTo>
                <a:cubicBezTo>
                  <a:pt x="121843" y="501444"/>
                  <a:pt x="142383" y="501704"/>
                  <a:pt x="162370" y="504202"/>
                </a:cubicBezTo>
                <a:cubicBezTo>
                  <a:pt x="235769" y="513377"/>
                  <a:pt x="215514" y="512748"/>
                  <a:pt x="256374" y="512748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81665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D9002-0D0D-4C61-A142-40DEB187B2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C7DC793-1B88-4095-A6EB-7F445FE1E6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4820"/>
            <a:ext cx="4347767" cy="18288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73A7D4E-04A7-411A-8265-4D23323461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4700" y="2205039"/>
            <a:ext cx="6705600" cy="4526750"/>
          </a:xfrm>
          <a:prstGeom prst="rect">
            <a:avLst/>
          </a:prstGeom>
        </p:spPr>
      </p:pic>
      <p:sp>
        <p:nvSpPr>
          <p:cNvPr id="7" name="Arrow: Down 6">
            <a:extLst>
              <a:ext uri="{FF2B5EF4-FFF2-40B4-BE49-F238E27FC236}">
                <a16:creationId xmlns:a16="http://schemas.microsoft.com/office/drawing/2014/main" id="{554D6563-5A4D-46ED-8A8E-C1381C0CF07F}"/>
              </a:ext>
            </a:extLst>
          </p:cNvPr>
          <p:cNvSpPr/>
          <p:nvPr/>
        </p:nvSpPr>
        <p:spPr>
          <a:xfrm>
            <a:off x="9486900" y="908051"/>
            <a:ext cx="304800" cy="1454149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96286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759A6F-BB06-4A22-9066-A2CD025198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500" y="680964"/>
            <a:ext cx="9551194" cy="1296988"/>
          </a:xfrm>
        </p:spPr>
        <p:txBody>
          <a:bodyPr/>
          <a:lstStyle/>
          <a:p>
            <a:r>
              <a:rPr lang="en-US" dirty="0">
                <a:latin typeface="Comic Sans MS" panose="030F0702030302020204" pitchFamily="66" charset="0"/>
              </a:rPr>
              <a:t>Timeline of adverse events in different AAV gene therapy programs</a:t>
            </a:r>
            <a:endParaRPr lang="en-GB" dirty="0">
              <a:latin typeface="Comic Sans MS" panose="030F0702030302020204" pitchFamily="66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D737E24-453B-4A28-98DC-1BC54775881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925" t="21058" r="10661" b="8076"/>
          <a:stretch/>
        </p:blipFill>
        <p:spPr>
          <a:xfrm>
            <a:off x="8461649" y="1524000"/>
            <a:ext cx="1280045" cy="1313464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C0CCFB8-D973-415D-9327-FEFC4A8B7285}"/>
              </a:ext>
            </a:extLst>
          </p:cNvPr>
          <p:cNvSpPr/>
          <p:nvPr/>
        </p:nvSpPr>
        <p:spPr>
          <a:xfrm>
            <a:off x="8959198" y="1924353"/>
            <a:ext cx="393107" cy="512757"/>
          </a:xfrm>
          <a:custGeom>
            <a:avLst/>
            <a:gdLst>
              <a:gd name="connsiteX0" fmla="*/ 239283 w 393107"/>
              <a:gd name="connsiteY0" fmla="*/ 25638 h 512757"/>
              <a:gd name="connsiteX1" fmla="*/ 145279 w 393107"/>
              <a:gd name="connsiteY1" fmla="*/ 8546 h 512757"/>
              <a:gd name="connsiteX2" fmla="*/ 102550 w 393107"/>
              <a:gd name="connsiteY2" fmla="*/ 0 h 512757"/>
              <a:gd name="connsiteX3" fmla="*/ 42729 w 393107"/>
              <a:gd name="connsiteY3" fmla="*/ 8546 h 512757"/>
              <a:gd name="connsiteX4" fmla="*/ 8546 w 393107"/>
              <a:gd name="connsiteY4" fmla="*/ 51275 h 512757"/>
              <a:gd name="connsiteX5" fmla="*/ 0 w 393107"/>
              <a:gd name="connsiteY5" fmla="*/ 85458 h 512757"/>
              <a:gd name="connsiteX6" fmla="*/ 51275 w 393107"/>
              <a:gd name="connsiteY6" fmla="*/ 170916 h 512757"/>
              <a:gd name="connsiteX7" fmla="*/ 76912 w 393107"/>
              <a:gd name="connsiteY7" fmla="*/ 179462 h 512757"/>
              <a:gd name="connsiteX8" fmla="*/ 205099 w 393107"/>
              <a:gd name="connsiteY8" fmla="*/ 188008 h 512757"/>
              <a:gd name="connsiteX9" fmla="*/ 316195 w 393107"/>
              <a:gd name="connsiteY9" fmla="*/ 205099 h 512757"/>
              <a:gd name="connsiteX10" fmla="*/ 393107 w 393107"/>
              <a:gd name="connsiteY10" fmla="*/ 341832 h 512757"/>
              <a:gd name="connsiteX11" fmla="*/ 376015 w 393107"/>
              <a:gd name="connsiteY11" fmla="*/ 367470 h 512757"/>
              <a:gd name="connsiteX12" fmla="*/ 119641 w 393107"/>
              <a:gd name="connsiteY12" fmla="*/ 401653 h 512757"/>
              <a:gd name="connsiteX13" fmla="*/ 85458 w 393107"/>
              <a:gd name="connsiteY13" fmla="*/ 418744 h 512757"/>
              <a:gd name="connsiteX14" fmla="*/ 68367 w 393107"/>
              <a:gd name="connsiteY14" fmla="*/ 452927 h 512757"/>
              <a:gd name="connsiteX15" fmla="*/ 102550 w 393107"/>
              <a:gd name="connsiteY15" fmla="*/ 495656 h 512757"/>
              <a:gd name="connsiteX16" fmla="*/ 162370 w 393107"/>
              <a:gd name="connsiteY16" fmla="*/ 504202 h 512757"/>
              <a:gd name="connsiteX17" fmla="*/ 256374 w 393107"/>
              <a:gd name="connsiteY17" fmla="*/ 512748 h 512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93107" h="512757">
                <a:moveTo>
                  <a:pt x="239283" y="25638"/>
                </a:moveTo>
                <a:cubicBezTo>
                  <a:pt x="133736" y="4528"/>
                  <a:pt x="265550" y="30414"/>
                  <a:pt x="145279" y="8546"/>
                </a:cubicBezTo>
                <a:cubicBezTo>
                  <a:pt x="130988" y="5948"/>
                  <a:pt x="116793" y="2849"/>
                  <a:pt x="102550" y="0"/>
                </a:cubicBezTo>
                <a:cubicBezTo>
                  <a:pt x="82610" y="2849"/>
                  <a:pt x="62022" y="2758"/>
                  <a:pt x="42729" y="8546"/>
                </a:cubicBezTo>
                <a:cubicBezTo>
                  <a:pt x="15495" y="16716"/>
                  <a:pt x="15167" y="28102"/>
                  <a:pt x="8546" y="51275"/>
                </a:cubicBezTo>
                <a:cubicBezTo>
                  <a:pt x="5319" y="62568"/>
                  <a:pt x="2849" y="74064"/>
                  <a:pt x="0" y="85458"/>
                </a:cubicBezTo>
                <a:cubicBezTo>
                  <a:pt x="15064" y="123117"/>
                  <a:pt x="17975" y="142373"/>
                  <a:pt x="51275" y="170916"/>
                </a:cubicBezTo>
                <a:cubicBezTo>
                  <a:pt x="58114" y="176778"/>
                  <a:pt x="67959" y="178467"/>
                  <a:pt x="76912" y="179462"/>
                </a:cubicBezTo>
                <a:cubicBezTo>
                  <a:pt x="119474" y="184191"/>
                  <a:pt x="162436" y="184298"/>
                  <a:pt x="205099" y="188008"/>
                </a:cubicBezTo>
                <a:cubicBezTo>
                  <a:pt x="260015" y="192783"/>
                  <a:pt x="268568" y="195574"/>
                  <a:pt x="316195" y="205099"/>
                </a:cubicBezTo>
                <a:cubicBezTo>
                  <a:pt x="386347" y="305317"/>
                  <a:pt x="365019" y="257570"/>
                  <a:pt x="393107" y="341832"/>
                </a:cubicBezTo>
                <a:cubicBezTo>
                  <a:pt x="387410" y="350378"/>
                  <a:pt x="386049" y="365275"/>
                  <a:pt x="376015" y="367470"/>
                </a:cubicBezTo>
                <a:cubicBezTo>
                  <a:pt x="291792" y="385894"/>
                  <a:pt x="119641" y="401653"/>
                  <a:pt x="119641" y="401653"/>
                </a:cubicBezTo>
                <a:cubicBezTo>
                  <a:pt x="108247" y="407350"/>
                  <a:pt x="94466" y="409736"/>
                  <a:pt x="85458" y="418744"/>
                </a:cubicBezTo>
                <a:cubicBezTo>
                  <a:pt x="76450" y="427752"/>
                  <a:pt x="70169" y="440316"/>
                  <a:pt x="68367" y="452927"/>
                </a:cubicBezTo>
                <a:cubicBezTo>
                  <a:pt x="65464" y="473246"/>
                  <a:pt x="86172" y="490743"/>
                  <a:pt x="102550" y="495656"/>
                </a:cubicBezTo>
                <a:cubicBezTo>
                  <a:pt x="121843" y="501444"/>
                  <a:pt x="142383" y="501704"/>
                  <a:pt x="162370" y="504202"/>
                </a:cubicBezTo>
                <a:cubicBezTo>
                  <a:pt x="235769" y="513377"/>
                  <a:pt x="215514" y="512748"/>
                  <a:pt x="256374" y="512748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9BC71F1-A3B7-4023-85D8-84ECE201D1A7}"/>
              </a:ext>
            </a:extLst>
          </p:cNvPr>
          <p:cNvCxnSpPr/>
          <p:nvPr/>
        </p:nvCxnSpPr>
        <p:spPr>
          <a:xfrm>
            <a:off x="342900" y="3048000"/>
            <a:ext cx="0" cy="32766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3FFF952-42BB-4072-9FE9-D1CA67AA49A5}"/>
              </a:ext>
            </a:extLst>
          </p:cNvPr>
          <p:cNvCxnSpPr/>
          <p:nvPr/>
        </p:nvCxnSpPr>
        <p:spPr>
          <a:xfrm>
            <a:off x="342900" y="6324600"/>
            <a:ext cx="967740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6E19415-142E-4251-A35C-08BB70CFD99F}"/>
              </a:ext>
            </a:extLst>
          </p:cNvPr>
          <p:cNvCxnSpPr/>
          <p:nvPr/>
        </p:nvCxnSpPr>
        <p:spPr>
          <a:xfrm>
            <a:off x="2019300" y="6172200"/>
            <a:ext cx="0" cy="228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2536631-FCEF-4BC1-BF96-7ACB13F1295A}"/>
              </a:ext>
            </a:extLst>
          </p:cNvPr>
          <p:cNvCxnSpPr/>
          <p:nvPr/>
        </p:nvCxnSpPr>
        <p:spPr>
          <a:xfrm>
            <a:off x="3086100" y="6172200"/>
            <a:ext cx="0" cy="228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B3C23D4-70AB-426B-B989-83CC7E0A77E8}"/>
              </a:ext>
            </a:extLst>
          </p:cNvPr>
          <p:cNvCxnSpPr/>
          <p:nvPr/>
        </p:nvCxnSpPr>
        <p:spPr>
          <a:xfrm>
            <a:off x="4838700" y="6172200"/>
            <a:ext cx="0" cy="228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904670E-7303-4FC3-AC79-E6829BC643DB}"/>
              </a:ext>
            </a:extLst>
          </p:cNvPr>
          <p:cNvCxnSpPr/>
          <p:nvPr/>
        </p:nvCxnSpPr>
        <p:spPr>
          <a:xfrm>
            <a:off x="4076700" y="6172200"/>
            <a:ext cx="0" cy="2286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DB57B07-E3EA-44F0-B87A-9F9889B6218C}"/>
              </a:ext>
            </a:extLst>
          </p:cNvPr>
          <p:cNvCxnSpPr/>
          <p:nvPr/>
        </p:nvCxnSpPr>
        <p:spPr>
          <a:xfrm>
            <a:off x="5829300" y="6172200"/>
            <a:ext cx="0" cy="228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948860A-0C1F-4D63-9787-1E0B6FC66F03}"/>
              </a:ext>
            </a:extLst>
          </p:cNvPr>
          <p:cNvCxnSpPr/>
          <p:nvPr/>
        </p:nvCxnSpPr>
        <p:spPr>
          <a:xfrm>
            <a:off x="6896100" y="6172200"/>
            <a:ext cx="0" cy="228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2394C91-83F4-4F27-A1B9-11A16C45B738}"/>
              </a:ext>
            </a:extLst>
          </p:cNvPr>
          <p:cNvCxnSpPr/>
          <p:nvPr/>
        </p:nvCxnSpPr>
        <p:spPr>
          <a:xfrm>
            <a:off x="7886700" y="6172200"/>
            <a:ext cx="0" cy="2286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7F56CB0-4B5F-49ED-96BE-797DE50A5CE4}"/>
              </a:ext>
            </a:extLst>
          </p:cNvPr>
          <p:cNvCxnSpPr/>
          <p:nvPr/>
        </p:nvCxnSpPr>
        <p:spPr>
          <a:xfrm>
            <a:off x="8877300" y="6172200"/>
            <a:ext cx="0" cy="228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D1D26B5-C68F-4F14-9A9F-3FCF39740116}"/>
              </a:ext>
            </a:extLst>
          </p:cNvPr>
          <p:cNvCxnSpPr/>
          <p:nvPr/>
        </p:nvCxnSpPr>
        <p:spPr>
          <a:xfrm>
            <a:off x="9944100" y="6172200"/>
            <a:ext cx="0" cy="228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FE8EFAFE-D219-41B0-9864-A4998DF7B3B9}"/>
              </a:ext>
            </a:extLst>
          </p:cNvPr>
          <p:cNvCxnSpPr/>
          <p:nvPr/>
        </p:nvCxnSpPr>
        <p:spPr>
          <a:xfrm>
            <a:off x="1181100" y="6172200"/>
            <a:ext cx="0" cy="228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Freeform 20">
            <a:extLst>
              <a:ext uri="{FF2B5EF4-FFF2-40B4-BE49-F238E27FC236}">
                <a16:creationId xmlns:a16="http://schemas.microsoft.com/office/drawing/2014/main" id="{D90B2409-052C-43DC-B2A4-206807559890}"/>
              </a:ext>
            </a:extLst>
          </p:cNvPr>
          <p:cNvSpPr/>
          <p:nvPr/>
        </p:nvSpPr>
        <p:spPr>
          <a:xfrm>
            <a:off x="3062377" y="5287992"/>
            <a:ext cx="6564702" cy="905797"/>
          </a:xfrm>
          <a:custGeom>
            <a:avLst/>
            <a:gdLst>
              <a:gd name="connsiteX0" fmla="*/ 0 w 6564702"/>
              <a:gd name="connsiteY0" fmla="*/ 750499 h 905797"/>
              <a:gd name="connsiteX1" fmla="*/ 34506 w 6564702"/>
              <a:gd name="connsiteY1" fmla="*/ 707366 h 905797"/>
              <a:gd name="connsiteX2" fmla="*/ 86265 w 6564702"/>
              <a:gd name="connsiteY2" fmla="*/ 672861 h 905797"/>
              <a:gd name="connsiteX3" fmla="*/ 129397 w 6564702"/>
              <a:gd name="connsiteY3" fmla="*/ 638355 h 905797"/>
              <a:gd name="connsiteX4" fmla="*/ 172529 w 6564702"/>
              <a:gd name="connsiteY4" fmla="*/ 603850 h 905797"/>
              <a:gd name="connsiteX5" fmla="*/ 198408 w 6564702"/>
              <a:gd name="connsiteY5" fmla="*/ 577970 h 905797"/>
              <a:gd name="connsiteX6" fmla="*/ 224287 w 6564702"/>
              <a:gd name="connsiteY6" fmla="*/ 560717 h 905797"/>
              <a:gd name="connsiteX7" fmla="*/ 241540 w 6564702"/>
              <a:gd name="connsiteY7" fmla="*/ 534838 h 905797"/>
              <a:gd name="connsiteX8" fmla="*/ 293298 w 6564702"/>
              <a:gd name="connsiteY8" fmla="*/ 491706 h 905797"/>
              <a:gd name="connsiteX9" fmla="*/ 310551 w 6564702"/>
              <a:gd name="connsiteY9" fmla="*/ 465827 h 905797"/>
              <a:gd name="connsiteX10" fmla="*/ 362310 w 6564702"/>
              <a:gd name="connsiteY10" fmla="*/ 431321 h 905797"/>
              <a:gd name="connsiteX11" fmla="*/ 388189 w 6564702"/>
              <a:gd name="connsiteY11" fmla="*/ 414068 h 905797"/>
              <a:gd name="connsiteX12" fmla="*/ 414068 w 6564702"/>
              <a:gd name="connsiteY12" fmla="*/ 396816 h 905797"/>
              <a:gd name="connsiteX13" fmla="*/ 439948 w 6564702"/>
              <a:gd name="connsiteY13" fmla="*/ 388189 h 905797"/>
              <a:gd name="connsiteX14" fmla="*/ 491706 w 6564702"/>
              <a:gd name="connsiteY14" fmla="*/ 362310 h 905797"/>
              <a:gd name="connsiteX15" fmla="*/ 543465 w 6564702"/>
              <a:gd name="connsiteY15" fmla="*/ 327804 h 905797"/>
              <a:gd name="connsiteX16" fmla="*/ 569344 w 6564702"/>
              <a:gd name="connsiteY16" fmla="*/ 310551 h 905797"/>
              <a:gd name="connsiteX17" fmla="*/ 595223 w 6564702"/>
              <a:gd name="connsiteY17" fmla="*/ 284672 h 905797"/>
              <a:gd name="connsiteX18" fmla="*/ 621102 w 6564702"/>
              <a:gd name="connsiteY18" fmla="*/ 267419 h 905797"/>
              <a:gd name="connsiteX19" fmla="*/ 646981 w 6564702"/>
              <a:gd name="connsiteY19" fmla="*/ 241540 h 905797"/>
              <a:gd name="connsiteX20" fmla="*/ 698740 w 6564702"/>
              <a:gd name="connsiteY20" fmla="*/ 207034 h 905797"/>
              <a:gd name="connsiteX21" fmla="*/ 741872 w 6564702"/>
              <a:gd name="connsiteY21" fmla="*/ 172529 h 905797"/>
              <a:gd name="connsiteX22" fmla="*/ 793631 w 6564702"/>
              <a:gd name="connsiteY22" fmla="*/ 138023 h 905797"/>
              <a:gd name="connsiteX23" fmla="*/ 845389 w 6564702"/>
              <a:gd name="connsiteY23" fmla="*/ 120770 h 905797"/>
              <a:gd name="connsiteX24" fmla="*/ 871268 w 6564702"/>
              <a:gd name="connsiteY24" fmla="*/ 112144 h 905797"/>
              <a:gd name="connsiteX25" fmla="*/ 931653 w 6564702"/>
              <a:gd name="connsiteY25" fmla="*/ 103517 h 905797"/>
              <a:gd name="connsiteX26" fmla="*/ 1009291 w 6564702"/>
              <a:gd name="connsiteY26" fmla="*/ 69012 h 905797"/>
              <a:gd name="connsiteX27" fmla="*/ 1035170 w 6564702"/>
              <a:gd name="connsiteY27" fmla="*/ 60385 h 905797"/>
              <a:gd name="connsiteX28" fmla="*/ 1121434 w 6564702"/>
              <a:gd name="connsiteY28" fmla="*/ 43133 h 905797"/>
              <a:gd name="connsiteX29" fmla="*/ 1147314 w 6564702"/>
              <a:gd name="connsiteY29" fmla="*/ 34506 h 905797"/>
              <a:gd name="connsiteX30" fmla="*/ 1190446 w 6564702"/>
              <a:gd name="connsiteY30" fmla="*/ 25880 h 905797"/>
              <a:gd name="connsiteX31" fmla="*/ 1311215 w 6564702"/>
              <a:gd name="connsiteY31" fmla="*/ 8627 h 905797"/>
              <a:gd name="connsiteX32" fmla="*/ 1345721 w 6564702"/>
              <a:gd name="connsiteY32" fmla="*/ 0 h 905797"/>
              <a:gd name="connsiteX33" fmla="*/ 1639019 w 6564702"/>
              <a:gd name="connsiteY33" fmla="*/ 17253 h 905797"/>
              <a:gd name="connsiteX34" fmla="*/ 1880559 w 6564702"/>
              <a:gd name="connsiteY34" fmla="*/ 25880 h 905797"/>
              <a:gd name="connsiteX35" fmla="*/ 2380891 w 6564702"/>
              <a:gd name="connsiteY35" fmla="*/ 43133 h 905797"/>
              <a:gd name="connsiteX36" fmla="*/ 2432649 w 6564702"/>
              <a:gd name="connsiteY36" fmla="*/ 51759 h 905797"/>
              <a:gd name="connsiteX37" fmla="*/ 2510287 w 6564702"/>
              <a:gd name="connsiteY37" fmla="*/ 60385 h 905797"/>
              <a:gd name="connsiteX38" fmla="*/ 2579298 w 6564702"/>
              <a:gd name="connsiteY38" fmla="*/ 69012 h 905797"/>
              <a:gd name="connsiteX39" fmla="*/ 2605178 w 6564702"/>
              <a:gd name="connsiteY39" fmla="*/ 77638 h 905797"/>
              <a:gd name="connsiteX40" fmla="*/ 2967487 w 6564702"/>
              <a:gd name="connsiteY40" fmla="*/ 94891 h 905797"/>
              <a:gd name="connsiteX41" fmla="*/ 3217653 w 6564702"/>
              <a:gd name="connsiteY41" fmla="*/ 112144 h 905797"/>
              <a:gd name="connsiteX42" fmla="*/ 3286665 w 6564702"/>
              <a:gd name="connsiteY42" fmla="*/ 120770 h 905797"/>
              <a:gd name="connsiteX43" fmla="*/ 3433314 w 6564702"/>
              <a:gd name="connsiteY43" fmla="*/ 138023 h 905797"/>
              <a:gd name="connsiteX44" fmla="*/ 3459193 w 6564702"/>
              <a:gd name="connsiteY44" fmla="*/ 146650 h 905797"/>
              <a:gd name="connsiteX45" fmla="*/ 3528204 w 6564702"/>
              <a:gd name="connsiteY45" fmla="*/ 163902 h 905797"/>
              <a:gd name="connsiteX46" fmla="*/ 3554083 w 6564702"/>
              <a:gd name="connsiteY46" fmla="*/ 172529 h 905797"/>
              <a:gd name="connsiteX47" fmla="*/ 3623095 w 6564702"/>
              <a:gd name="connsiteY47" fmla="*/ 181155 h 905797"/>
              <a:gd name="connsiteX48" fmla="*/ 3683480 w 6564702"/>
              <a:gd name="connsiteY48" fmla="*/ 189782 h 905797"/>
              <a:gd name="connsiteX49" fmla="*/ 3804249 w 6564702"/>
              <a:gd name="connsiteY49" fmla="*/ 198408 h 905797"/>
              <a:gd name="connsiteX50" fmla="*/ 3899140 w 6564702"/>
              <a:gd name="connsiteY50" fmla="*/ 215661 h 905797"/>
              <a:gd name="connsiteX51" fmla="*/ 3959525 w 6564702"/>
              <a:gd name="connsiteY51" fmla="*/ 224287 h 905797"/>
              <a:gd name="connsiteX52" fmla="*/ 3994031 w 6564702"/>
              <a:gd name="connsiteY52" fmla="*/ 232914 h 905797"/>
              <a:gd name="connsiteX53" fmla="*/ 4045789 w 6564702"/>
              <a:gd name="connsiteY53" fmla="*/ 241540 h 905797"/>
              <a:gd name="connsiteX54" fmla="*/ 4071668 w 6564702"/>
              <a:gd name="connsiteY54" fmla="*/ 250166 h 905797"/>
              <a:gd name="connsiteX55" fmla="*/ 4123427 w 6564702"/>
              <a:gd name="connsiteY55" fmla="*/ 258793 h 905797"/>
              <a:gd name="connsiteX56" fmla="*/ 4149306 w 6564702"/>
              <a:gd name="connsiteY56" fmla="*/ 267419 h 905797"/>
              <a:gd name="connsiteX57" fmla="*/ 4218317 w 6564702"/>
              <a:gd name="connsiteY57" fmla="*/ 284672 h 905797"/>
              <a:gd name="connsiteX58" fmla="*/ 4287329 w 6564702"/>
              <a:gd name="connsiteY58" fmla="*/ 310551 h 905797"/>
              <a:gd name="connsiteX59" fmla="*/ 4339087 w 6564702"/>
              <a:gd name="connsiteY59" fmla="*/ 327804 h 905797"/>
              <a:gd name="connsiteX60" fmla="*/ 4382219 w 6564702"/>
              <a:gd name="connsiteY60" fmla="*/ 345057 h 905797"/>
              <a:gd name="connsiteX61" fmla="*/ 4425351 w 6564702"/>
              <a:gd name="connsiteY61" fmla="*/ 353683 h 905797"/>
              <a:gd name="connsiteX62" fmla="*/ 4502989 w 6564702"/>
              <a:gd name="connsiteY62" fmla="*/ 379563 h 905797"/>
              <a:gd name="connsiteX63" fmla="*/ 4528868 w 6564702"/>
              <a:gd name="connsiteY63" fmla="*/ 388189 h 905797"/>
              <a:gd name="connsiteX64" fmla="*/ 4615132 w 6564702"/>
              <a:gd name="connsiteY64" fmla="*/ 414068 h 905797"/>
              <a:gd name="connsiteX65" fmla="*/ 4822166 w 6564702"/>
              <a:gd name="connsiteY65" fmla="*/ 483080 h 905797"/>
              <a:gd name="connsiteX66" fmla="*/ 4848046 w 6564702"/>
              <a:gd name="connsiteY66" fmla="*/ 491706 h 905797"/>
              <a:gd name="connsiteX67" fmla="*/ 4873925 w 6564702"/>
              <a:gd name="connsiteY67" fmla="*/ 500333 h 905797"/>
              <a:gd name="connsiteX68" fmla="*/ 4942936 w 6564702"/>
              <a:gd name="connsiteY68" fmla="*/ 517585 h 905797"/>
              <a:gd name="connsiteX69" fmla="*/ 5020574 w 6564702"/>
              <a:gd name="connsiteY69" fmla="*/ 526212 h 905797"/>
              <a:gd name="connsiteX70" fmla="*/ 5106838 w 6564702"/>
              <a:gd name="connsiteY70" fmla="*/ 543465 h 905797"/>
              <a:gd name="connsiteX71" fmla="*/ 5175849 w 6564702"/>
              <a:gd name="connsiteY71" fmla="*/ 560717 h 905797"/>
              <a:gd name="connsiteX72" fmla="*/ 5287993 w 6564702"/>
              <a:gd name="connsiteY72" fmla="*/ 577970 h 905797"/>
              <a:gd name="connsiteX73" fmla="*/ 5365631 w 6564702"/>
              <a:gd name="connsiteY73" fmla="*/ 595223 h 905797"/>
              <a:gd name="connsiteX74" fmla="*/ 5503653 w 6564702"/>
              <a:gd name="connsiteY74" fmla="*/ 621102 h 905797"/>
              <a:gd name="connsiteX75" fmla="*/ 5598544 w 6564702"/>
              <a:gd name="connsiteY75" fmla="*/ 646982 h 905797"/>
              <a:gd name="connsiteX76" fmla="*/ 5633049 w 6564702"/>
              <a:gd name="connsiteY76" fmla="*/ 664234 h 905797"/>
              <a:gd name="connsiteX77" fmla="*/ 5693434 w 6564702"/>
              <a:gd name="connsiteY77" fmla="*/ 681487 h 905797"/>
              <a:gd name="connsiteX78" fmla="*/ 5719314 w 6564702"/>
              <a:gd name="connsiteY78" fmla="*/ 698740 h 905797"/>
              <a:gd name="connsiteX79" fmla="*/ 5796951 w 6564702"/>
              <a:gd name="connsiteY79" fmla="*/ 724619 h 905797"/>
              <a:gd name="connsiteX80" fmla="*/ 5822831 w 6564702"/>
              <a:gd name="connsiteY80" fmla="*/ 741872 h 905797"/>
              <a:gd name="connsiteX81" fmla="*/ 5857336 w 6564702"/>
              <a:gd name="connsiteY81" fmla="*/ 750499 h 905797"/>
              <a:gd name="connsiteX82" fmla="*/ 5909095 w 6564702"/>
              <a:gd name="connsiteY82" fmla="*/ 767751 h 905797"/>
              <a:gd name="connsiteX83" fmla="*/ 5952227 w 6564702"/>
              <a:gd name="connsiteY83" fmla="*/ 776378 h 905797"/>
              <a:gd name="connsiteX84" fmla="*/ 6047117 w 6564702"/>
              <a:gd name="connsiteY84" fmla="*/ 802257 h 905797"/>
              <a:gd name="connsiteX85" fmla="*/ 6107502 w 6564702"/>
              <a:gd name="connsiteY85" fmla="*/ 810883 h 905797"/>
              <a:gd name="connsiteX86" fmla="*/ 6159261 w 6564702"/>
              <a:gd name="connsiteY86" fmla="*/ 819510 h 905797"/>
              <a:gd name="connsiteX87" fmla="*/ 6228272 w 6564702"/>
              <a:gd name="connsiteY87" fmla="*/ 828136 h 905797"/>
              <a:gd name="connsiteX88" fmla="*/ 6262778 w 6564702"/>
              <a:gd name="connsiteY88" fmla="*/ 836763 h 905797"/>
              <a:gd name="connsiteX89" fmla="*/ 6323163 w 6564702"/>
              <a:gd name="connsiteY89" fmla="*/ 854016 h 905797"/>
              <a:gd name="connsiteX90" fmla="*/ 6426680 w 6564702"/>
              <a:gd name="connsiteY90" fmla="*/ 871268 h 905797"/>
              <a:gd name="connsiteX91" fmla="*/ 6452559 w 6564702"/>
              <a:gd name="connsiteY91" fmla="*/ 879895 h 905797"/>
              <a:gd name="connsiteX92" fmla="*/ 6530197 w 6564702"/>
              <a:gd name="connsiteY92" fmla="*/ 897148 h 905797"/>
              <a:gd name="connsiteX93" fmla="*/ 6564702 w 6564702"/>
              <a:gd name="connsiteY93" fmla="*/ 905774 h 905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6564702" h="905797">
                <a:moveTo>
                  <a:pt x="0" y="750499"/>
                </a:moveTo>
                <a:cubicBezTo>
                  <a:pt x="11502" y="736121"/>
                  <a:pt x="20820" y="719683"/>
                  <a:pt x="34506" y="707366"/>
                </a:cubicBezTo>
                <a:cubicBezTo>
                  <a:pt x="49919" y="693495"/>
                  <a:pt x="86265" y="672861"/>
                  <a:pt x="86265" y="672861"/>
                </a:cubicBezTo>
                <a:cubicBezTo>
                  <a:pt x="135705" y="598698"/>
                  <a:pt x="69873" y="685975"/>
                  <a:pt x="129397" y="638355"/>
                </a:cubicBezTo>
                <a:cubicBezTo>
                  <a:pt x="185137" y="593763"/>
                  <a:pt x="107480" y="625531"/>
                  <a:pt x="172529" y="603850"/>
                </a:cubicBezTo>
                <a:cubicBezTo>
                  <a:pt x="181155" y="595223"/>
                  <a:pt x="189036" y="585780"/>
                  <a:pt x="198408" y="577970"/>
                </a:cubicBezTo>
                <a:cubicBezTo>
                  <a:pt x="206373" y="571333"/>
                  <a:pt x="216956" y="568048"/>
                  <a:pt x="224287" y="560717"/>
                </a:cubicBezTo>
                <a:cubicBezTo>
                  <a:pt x="231618" y="553386"/>
                  <a:pt x="234209" y="542169"/>
                  <a:pt x="241540" y="534838"/>
                </a:cubicBezTo>
                <a:cubicBezTo>
                  <a:pt x="309396" y="466982"/>
                  <a:pt x="222638" y="576497"/>
                  <a:pt x="293298" y="491706"/>
                </a:cubicBezTo>
                <a:cubicBezTo>
                  <a:pt x="299935" y="483741"/>
                  <a:pt x="302749" y="472654"/>
                  <a:pt x="310551" y="465827"/>
                </a:cubicBezTo>
                <a:cubicBezTo>
                  <a:pt x="326156" y="452173"/>
                  <a:pt x="345057" y="442823"/>
                  <a:pt x="362310" y="431321"/>
                </a:cubicBezTo>
                <a:lnTo>
                  <a:pt x="388189" y="414068"/>
                </a:lnTo>
                <a:cubicBezTo>
                  <a:pt x="396815" y="408317"/>
                  <a:pt x="404233" y="400095"/>
                  <a:pt x="414068" y="396816"/>
                </a:cubicBezTo>
                <a:cubicBezTo>
                  <a:pt x="422695" y="393940"/>
                  <a:pt x="431815" y="392256"/>
                  <a:pt x="439948" y="388189"/>
                </a:cubicBezTo>
                <a:cubicBezTo>
                  <a:pt x="506834" y="354746"/>
                  <a:pt x="426662" y="383990"/>
                  <a:pt x="491706" y="362310"/>
                </a:cubicBezTo>
                <a:lnTo>
                  <a:pt x="543465" y="327804"/>
                </a:lnTo>
                <a:cubicBezTo>
                  <a:pt x="552091" y="322053"/>
                  <a:pt x="562013" y="317882"/>
                  <a:pt x="569344" y="310551"/>
                </a:cubicBezTo>
                <a:cubicBezTo>
                  <a:pt x="577970" y="301925"/>
                  <a:pt x="585851" y="292482"/>
                  <a:pt x="595223" y="284672"/>
                </a:cubicBezTo>
                <a:cubicBezTo>
                  <a:pt x="603188" y="278035"/>
                  <a:pt x="613137" y="274056"/>
                  <a:pt x="621102" y="267419"/>
                </a:cubicBezTo>
                <a:cubicBezTo>
                  <a:pt x="630474" y="259609"/>
                  <a:pt x="637351" y="249030"/>
                  <a:pt x="646981" y="241540"/>
                </a:cubicBezTo>
                <a:cubicBezTo>
                  <a:pt x="663349" y="228810"/>
                  <a:pt x="698740" y="207034"/>
                  <a:pt x="698740" y="207034"/>
                </a:cubicBezTo>
                <a:cubicBezTo>
                  <a:pt x="730619" y="159216"/>
                  <a:pt x="697753" y="197039"/>
                  <a:pt x="741872" y="172529"/>
                </a:cubicBezTo>
                <a:cubicBezTo>
                  <a:pt x="759998" y="162459"/>
                  <a:pt x="773960" y="144580"/>
                  <a:pt x="793631" y="138023"/>
                </a:cubicBezTo>
                <a:lnTo>
                  <a:pt x="845389" y="120770"/>
                </a:lnTo>
                <a:cubicBezTo>
                  <a:pt x="854015" y="117895"/>
                  <a:pt x="862266" y="113430"/>
                  <a:pt x="871268" y="112144"/>
                </a:cubicBezTo>
                <a:lnTo>
                  <a:pt x="931653" y="103517"/>
                </a:lnTo>
                <a:cubicBezTo>
                  <a:pt x="1065166" y="59015"/>
                  <a:pt x="927281" y="110019"/>
                  <a:pt x="1009291" y="69012"/>
                </a:cubicBezTo>
                <a:cubicBezTo>
                  <a:pt x="1017424" y="64945"/>
                  <a:pt x="1026427" y="62883"/>
                  <a:pt x="1035170" y="60385"/>
                </a:cubicBezTo>
                <a:cubicBezTo>
                  <a:pt x="1071196" y="50092"/>
                  <a:pt x="1080772" y="49910"/>
                  <a:pt x="1121434" y="43133"/>
                </a:cubicBezTo>
                <a:cubicBezTo>
                  <a:pt x="1130061" y="40257"/>
                  <a:pt x="1138492" y="36711"/>
                  <a:pt x="1147314" y="34506"/>
                </a:cubicBezTo>
                <a:cubicBezTo>
                  <a:pt x="1161538" y="30950"/>
                  <a:pt x="1176020" y="28503"/>
                  <a:pt x="1190446" y="25880"/>
                </a:cubicBezTo>
                <a:cubicBezTo>
                  <a:pt x="1245187" y="15927"/>
                  <a:pt x="1251203" y="16128"/>
                  <a:pt x="1311215" y="8627"/>
                </a:cubicBezTo>
                <a:cubicBezTo>
                  <a:pt x="1322717" y="5751"/>
                  <a:pt x="1333865" y="0"/>
                  <a:pt x="1345721" y="0"/>
                </a:cubicBezTo>
                <a:cubicBezTo>
                  <a:pt x="1843466" y="0"/>
                  <a:pt x="1397199" y="4182"/>
                  <a:pt x="1639019" y="17253"/>
                </a:cubicBezTo>
                <a:cubicBezTo>
                  <a:pt x="1719466" y="21602"/>
                  <a:pt x="1800046" y="23004"/>
                  <a:pt x="1880559" y="25880"/>
                </a:cubicBezTo>
                <a:cubicBezTo>
                  <a:pt x="2095312" y="56557"/>
                  <a:pt x="1854501" y="24663"/>
                  <a:pt x="2380891" y="43133"/>
                </a:cubicBezTo>
                <a:cubicBezTo>
                  <a:pt x="2398371" y="43746"/>
                  <a:pt x="2415312" y="49447"/>
                  <a:pt x="2432649" y="51759"/>
                </a:cubicBezTo>
                <a:cubicBezTo>
                  <a:pt x="2458459" y="55200"/>
                  <a:pt x="2484427" y="57343"/>
                  <a:pt x="2510287" y="60385"/>
                </a:cubicBezTo>
                <a:lnTo>
                  <a:pt x="2579298" y="69012"/>
                </a:lnTo>
                <a:cubicBezTo>
                  <a:pt x="2587925" y="71887"/>
                  <a:pt x="2596261" y="75855"/>
                  <a:pt x="2605178" y="77638"/>
                </a:cubicBezTo>
                <a:cubicBezTo>
                  <a:pt x="2711891" y="98981"/>
                  <a:pt x="2909377" y="93231"/>
                  <a:pt x="2967487" y="94891"/>
                </a:cubicBezTo>
                <a:cubicBezTo>
                  <a:pt x="3126331" y="114746"/>
                  <a:pt x="2935511" y="92686"/>
                  <a:pt x="3217653" y="112144"/>
                </a:cubicBezTo>
                <a:cubicBezTo>
                  <a:pt x="3240781" y="113739"/>
                  <a:pt x="3263609" y="118343"/>
                  <a:pt x="3286665" y="120770"/>
                </a:cubicBezTo>
                <a:cubicBezTo>
                  <a:pt x="3425222" y="135355"/>
                  <a:pt x="3335771" y="121767"/>
                  <a:pt x="3433314" y="138023"/>
                </a:cubicBezTo>
                <a:cubicBezTo>
                  <a:pt x="3441940" y="140899"/>
                  <a:pt x="3450420" y="144257"/>
                  <a:pt x="3459193" y="146650"/>
                </a:cubicBezTo>
                <a:cubicBezTo>
                  <a:pt x="3482069" y="152889"/>
                  <a:pt x="3505709" y="156403"/>
                  <a:pt x="3528204" y="163902"/>
                </a:cubicBezTo>
                <a:cubicBezTo>
                  <a:pt x="3536830" y="166778"/>
                  <a:pt x="3545137" y="170902"/>
                  <a:pt x="3554083" y="172529"/>
                </a:cubicBezTo>
                <a:cubicBezTo>
                  <a:pt x="3576892" y="176676"/>
                  <a:pt x="3600115" y="178091"/>
                  <a:pt x="3623095" y="181155"/>
                </a:cubicBezTo>
                <a:cubicBezTo>
                  <a:pt x="3643249" y="183842"/>
                  <a:pt x="3663239" y="187854"/>
                  <a:pt x="3683480" y="189782"/>
                </a:cubicBezTo>
                <a:cubicBezTo>
                  <a:pt x="3723657" y="193608"/>
                  <a:pt x="3764072" y="194582"/>
                  <a:pt x="3804249" y="198408"/>
                </a:cubicBezTo>
                <a:cubicBezTo>
                  <a:pt x="3909960" y="208475"/>
                  <a:pt x="3825322" y="202240"/>
                  <a:pt x="3899140" y="215661"/>
                </a:cubicBezTo>
                <a:cubicBezTo>
                  <a:pt x="3919145" y="219298"/>
                  <a:pt x="3939520" y="220650"/>
                  <a:pt x="3959525" y="224287"/>
                </a:cubicBezTo>
                <a:cubicBezTo>
                  <a:pt x="3971190" y="226408"/>
                  <a:pt x="3982405" y="230589"/>
                  <a:pt x="3994031" y="232914"/>
                </a:cubicBezTo>
                <a:cubicBezTo>
                  <a:pt x="4011182" y="236344"/>
                  <a:pt x="4028715" y="237746"/>
                  <a:pt x="4045789" y="241540"/>
                </a:cubicBezTo>
                <a:cubicBezTo>
                  <a:pt x="4054665" y="243512"/>
                  <a:pt x="4062792" y="248193"/>
                  <a:pt x="4071668" y="250166"/>
                </a:cubicBezTo>
                <a:cubicBezTo>
                  <a:pt x="4088742" y="253960"/>
                  <a:pt x="4106353" y="254999"/>
                  <a:pt x="4123427" y="258793"/>
                </a:cubicBezTo>
                <a:cubicBezTo>
                  <a:pt x="4132303" y="260766"/>
                  <a:pt x="4140485" y="265214"/>
                  <a:pt x="4149306" y="267419"/>
                </a:cubicBezTo>
                <a:lnTo>
                  <a:pt x="4218317" y="284672"/>
                </a:lnTo>
                <a:cubicBezTo>
                  <a:pt x="4263356" y="314697"/>
                  <a:pt x="4224189" y="293331"/>
                  <a:pt x="4287329" y="310551"/>
                </a:cubicBezTo>
                <a:cubicBezTo>
                  <a:pt x="4304874" y="315336"/>
                  <a:pt x="4321996" y="321589"/>
                  <a:pt x="4339087" y="327804"/>
                </a:cubicBezTo>
                <a:cubicBezTo>
                  <a:pt x="4353640" y="333096"/>
                  <a:pt x="4367387" y="340607"/>
                  <a:pt x="4382219" y="345057"/>
                </a:cubicBezTo>
                <a:cubicBezTo>
                  <a:pt x="4396263" y="349270"/>
                  <a:pt x="4410974" y="350808"/>
                  <a:pt x="4425351" y="353683"/>
                </a:cubicBezTo>
                <a:cubicBezTo>
                  <a:pt x="4482747" y="382381"/>
                  <a:pt x="4436101" y="362841"/>
                  <a:pt x="4502989" y="379563"/>
                </a:cubicBezTo>
                <a:cubicBezTo>
                  <a:pt x="4511810" y="381768"/>
                  <a:pt x="4520125" y="385691"/>
                  <a:pt x="4528868" y="388189"/>
                </a:cubicBezTo>
                <a:cubicBezTo>
                  <a:pt x="4620113" y="414259"/>
                  <a:pt x="4492157" y="373077"/>
                  <a:pt x="4615132" y="414068"/>
                </a:cubicBezTo>
                <a:lnTo>
                  <a:pt x="4822166" y="483080"/>
                </a:lnTo>
                <a:lnTo>
                  <a:pt x="4848046" y="491706"/>
                </a:lnTo>
                <a:cubicBezTo>
                  <a:pt x="4856672" y="494581"/>
                  <a:pt x="4865103" y="498128"/>
                  <a:pt x="4873925" y="500333"/>
                </a:cubicBezTo>
                <a:cubicBezTo>
                  <a:pt x="4896929" y="506084"/>
                  <a:pt x="4919369" y="514966"/>
                  <a:pt x="4942936" y="517585"/>
                </a:cubicBezTo>
                <a:lnTo>
                  <a:pt x="5020574" y="526212"/>
                </a:lnTo>
                <a:cubicBezTo>
                  <a:pt x="5129403" y="553418"/>
                  <a:pt x="4958773" y="511737"/>
                  <a:pt x="5106838" y="543465"/>
                </a:cubicBezTo>
                <a:cubicBezTo>
                  <a:pt x="5130023" y="548433"/>
                  <a:pt x="5152376" y="557363"/>
                  <a:pt x="5175849" y="560717"/>
                </a:cubicBezTo>
                <a:cubicBezTo>
                  <a:pt x="5253549" y="571818"/>
                  <a:pt x="5216178" y="566002"/>
                  <a:pt x="5287993" y="577970"/>
                </a:cubicBezTo>
                <a:cubicBezTo>
                  <a:pt x="5343093" y="596338"/>
                  <a:pt x="5280613" y="577005"/>
                  <a:pt x="5365631" y="595223"/>
                </a:cubicBezTo>
                <a:cubicBezTo>
                  <a:pt x="5493738" y="622674"/>
                  <a:pt x="5375325" y="605062"/>
                  <a:pt x="5503653" y="621102"/>
                </a:cubicBezTo>
                <a:cubicBezTo>
                  <a:pt x="5569322" y="642992"/>
                  <a:pt x="5537579" y="634788"/>
                  <a:pt x="5598544" y="646982"/>
                </a:cubicBezTo>
                <a:cubicBezTo>
                  <a:pt x="5610046" y="652733"/>
                  <a:pt x="5621230" y="659169"/>
                  <a:pt x="5633049" y="664234"/>
                </a:cubicBezTo>
                <a:cubicBezTo>
                  <a:pt x="5650379" y="671661"/>
                  <a:pt x="5675918" y="677108"/>
                  <a:pt x="5693434" y="681487"/>
                </a:cubicBezTo>
                <a:cubicBezTo>
                  <a:pt x="5702061" y="687238"/>
                  <a:pt x="5709744" y="694752"/>
                  <a:pt x="5719314" y="698740"/>
                </a:cubicBezTo>
                <a:cubicBezTo>
                  <a:pt x="5744494" y="709232"/>
                  <a:pt x="5796951" y="724619"/>
                  <a:pt x="5796951" y="724619"/>
                </a:cubicBezTo>
                <a:cubicBezTo>
                  <a:pt x="5805578" y="730370"/>
                  <a:pt x="5813301" y="737788"/>
                  <a:pt x="5822831" y="741872"/>
                </a:cubicBezTo>
                <a:cubicBezTo>
                  <a:pt x="5833728" y="746542"/>
                  <a:pt x="5845980" y="747092"/>
                  <a:pt x="5857336" y="750499"/>
                </a:cubicBezTo>
                <a:cubicBezTo>
                  <a:pt x="5874755" y="755725"/>
                  <a:pt x="5891842" y="762000"/>
                  <a:pt x="5909095" y="767751"/>
                </a:cubicBezTo>
                <a:cubicBezTo>
                  <a:pt x="5923005" y="772387"/>
                  <a:pt x="5938003" y="772822"/>
                  <a:pt x="5952227" y="776378"/>
                </a:cubicBezTo>
                <a:cubicBezTo>
                  <a:pt x="6008367" y="790413"/>
                  <a:pt x="5949033" y="788246"/>
                  <a:pt x="6047117" y="802257"/>
                </a:cubicBezTo>
                <a:lnTo>
                  <a:pt x="6107502" y="810883"/>
                </a:lnTo>
                <a:cubicBezTo>
                  <a:pt x="6124790" y="813543"/>
                  <a:pt x="6141946" y="817036"/>
                  <a:pt x="6159261" y="819510"/>
                </a:cubicBezTo>
                <a:cubicBezTo>
                  <a:pt x="6182211" y="822789"/>
                  <a:pt x="6205268" y="825261"/>
                  <a:pt x="6228272" y="828136"/>
                </a:cubicBezTo>
                <a:cubicBezTo>
                  <a:pt x="6239774" y="831012"/>
                  <a:pt x="6251378" y="833506"/>
                  <a:pt x="6262778" y="836763"/>
                </a:cubicBezTo>
                <a:cubicBezTo>
                  <a:pt x="6295104" y="845999"/>
                  <a:pt x="6286095" y="847276"/>
                  <a:pt x="6323163" y="854016"/>
                </a:cubicBezTo>
                <a:cubicBezTo>
                  <a:pt x="6376716" y="863753"/>
                  <a:pt x="6379003" y="859349"/>
                  <a:pt x="6426680" y="871268"/>
                </a:cubicBezTo>
                <a:cubicBezTo>
                  <a:pt x="6435502" y="873473"/>
                  <a:pt x="6443737" y="877690"/>
                  <a:pt x="6452559" y="879895"/>
                </a:cubicBezTo>
                <a:cubicBezTo>
                  <a:pt x="6523755" y="897694"/>
                  <a:pt x="6468174" y="879427"/>
                  <a:pt x="6530197" y="897148"/>
                </a:cubicBezTo>
                <a:cubicBezTo>
                  <a:pt x="6563570" y="906683"/>
                  <a:pt x="6545476" y="905774"/>
                  <a:pt x="6564702" y="905774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A63F51E-5D4E-444C-8C01-919F07566DC7}"/>
              </a:ext>
            </a:extLst>
          </p:cNvPr>
          <p:cNvSpPr txBox="1"/>
          <p:nvPr/>
        </p:nvSpPr>
        <p:spPr>
          <a:xfrm>
            <a:off x="8195547" y="5583480"/>
            <a:ext cx="17796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C00000"/>
                </a:solidFill>
              </a:rPr>
              <a:t>Liver involvement</a:t>
            </a:r>
          </a:p>
        </p:txBody>
      </p:sp>
      <p:sp>
        <p:nvSpPr>
          <p:cNvPr id="24" name="Freeform 22">
            <a:extLst>
              <a:ext uri="{FF2B5EF4-FFF2-40B4-BE49-F238E27FC236}">
                <a16:creationId xmlns:a16="http://schemas.microsoft.com/office/drawing/2014/main" id="{27E702BF-2140-4D16-A456-40532E6B3D91}"/>
              </a:ext>
            </a:extLst>
          </p:cNvPr>
          <p:cNvSpPr/>
          <p:nvPr/>
        </p:nvSpPr>
        <p:spPr>
          <a:xfrm>
            <a:off x="646981" y="5667555"/>
            <a:ext cx="1380227" cy="508958"/>
          </a:xfrm>
          <a:custGeom>
            <a:avLst/>
            <a:gdLst>
              <a:gd name="connsiteX0" fmla="*/ 0 w 1380227"/>
              <a:gd name="connsiteY0" fmla="*/ 508958 h 508958"/>
              <a:gd name="connsiteX1" fmla="*/ 25879 w 1380227"/>
              <a:gd name="connsiteY1" fmla="*/ 457200 h 508958"/>
              <a:gd name="connsiteX2" fmla="*/ 77638 w 1380227"/>
              <a:gd name="connsiteY2" fmla="*/ 379562 h 508958"/>
              <a:gd name="connsiteX3" fmla="*/ 112144 w 1380227"/>
              <a:gd name="connsiteY3" fmla="*/ 327803 h 508958"/>
              <a:gd name="connsiteX4" fmla="*/ 129396 w 1380227"/>
              <a:gd name="connsiteY4" fmla="*/ 301924 h 508958"/>
              <a:gd name="connsiteX5" fmla="*/ 172528 w 1380227"/>
              <a:gd name="connsiteY5" fmla="*/ 224287 h 508958"/>
              <a:gd name="connsiteX6" fmla="*/ 189781 w 1380227"/>
              <a:gd name="connsiteY6" fmla="*/ 198407 h 508958"/>
              <a:gd name="connsiteX7" fmla="*/ 215661 w 1380227"/>
              <a:gd name="connsiteY7" fmla="*/ 172528 h 508958"/>
              <a:gd name="connsiteX8" fmla="*/ 232913 w 1380227"/>
              <a:gd name="connsiteY8" fmla="*/ 146649 h 508958"/>
              <a:gd name="connsiteX9" fmla="*/ 284672 w 1380227"/>
              <a:gd name="connsiteY9" fmla="*/ 112143 h 508958"/>
              <a:gd name="connsiteX10" fmla="*/ 336430 w 1380227"/>
              <a:gd name="connsiteY10" fmla="*/ 94890 h 508958"/>
              <a:gd name="connsiteX11" fmla="*/ 388189 w 1380227"/>
              <a:gd name="connsiteY11" fmla="*/ 69011 h 508958"/>
              <a:gd name="connsiteX12" fmla="*/ 491706 w 1380227"/>
              <a:gd name="connsiteY12" fmla="*/ 17253 h 508958"/>
              <a:gd name="connsiteX13" fmla="*/ 517585 w 1380227"/>
              <a:gd name="connsiteY13" fmla="*/ 8626 h 508958"/>
              <a:gd name="connsiteX14" fmla="*/ 543464 w 1380227"/>
              <a:gd name="connsiteY14" fmla="*/ 0 h 508958"/>
              <a:gd name="connsiteX15" fmla="*/ 638355 w 1380227"/>
              <a:gd name="connsiteY15" fmla="*/ 8626 h 508958"/>
              <a:gd name="connsiteX16" fmla="*/ 724619 w 1380227"/>
              <a:gd name="connsiteY16" fmla="*/ 25879 h 508958"/>
              <a:gd name="connsiteX17" fmla="*/ 776377 w 1380227"/>
              <a:gd name="connsiteY17" fmla="*/ 34505 h 508958"/>
              <a:gd name="connsiteX18" fmla="*/ 802257 w 1380227"/>
              <a:gd name="connsiteY18" fmla="*/ 51758 h 508958"/>
              <a:gd name="connsiteX19" fmla="*/ 836762 w 1380227"/>
              <a:gd name="connsiteY19" fmla="*/ 103517 h 508958"/>
              <a:gd name="connsiteX20" fmla="*/ 871268 w 1380227"/>
              <a:gd name="connsiteY20" fmla="*/ 129396 h 508958"/>
              <a:gd name="connsiteX21" fmla="*/ 905774 w 1380227"/>
              <a:gd name="connsiteY21" fmla="*/ 163902 h 508958"/>
              <a:gd name="connsiteX22" fmla="*/ 914400 w 1380227"/>
              <a:gd name="connsiteY22" fmla="*/ 189781 h 508958"/>
              <a:gd name="connsiteX23" fmla="*/ 940279 w 1380227"/>
              <a:gd name="connsiteY23" fmla="*/ 207034 h 508958"/>
              <a:gd name="connsiteX24" fmla="*/ 957532 w 1380227"/>
              <a:gd name="connsiteY24" fmla="*/ 232913 h 508958"/>
              <a:gd name="connsiteX25" fmla="*/ 983411 w 1380227"/>
              <a:gd name="connsiteY25" fmla="*/ 241539 h 508958"/>
              <a:gd name="connsiteX26" fmla="*/ 1009291 w 1380227"/>
              <a:gd name="connsiteY26" fmla="*/ 258792 h 508958"/>
              <a:gd name="connsiteX27" fmla="*/ 1035170 w 1380227"/>
              <a:gd name="connsiteY27" fmla="*/ 267419 h 508958"/>
              <a:gd name="connsiteX28" fmla="*/ 1086928 w 1380227"/>
              <a:gd name="connsiteY28" fmla="*/ 301924 h 508958"/>
              <a:gd name="connsiteX29" fmla="*/ 1112808 w 1380227"/>
              <a:gd name="connsiteY29" fmla="*/ 319177 h 508958"/>
              <a:gd name="connsiteX30" fmla="*/ 1138687 w 1380227"/>
              <a:gd name="connsiteY30" fmla="*/ 336430 h 508958"/>
              <a:gd name="connsiteX31" fmla="*/ 1164566 w 1380227"/>
              <a:gd name="connsiteY31" fmla="*/ 345056 h 508958"/>
              <a:gd name="connsiteX32" fmla="*/ 1190445 w 1380227"/>
              <a:gd name="connsiteY32" fmla="*/ 370936 h 508958"/>
              <a:gd name="connsiteX33" fmla="*/ 1216325 w 1380227"/>
              <a:gd name="connsiteY33" fmla="*/ 379562 h 508958"/>
              <a:gd name="connsiteX34" fmla="*/ 1224951 w 1380227"/>
              <a:gd name="connsiteY34" fmla="*/ 405441 h 508958"/>
              <a:gd name="connsiteX35" fmla="*/ 1276710 w 1380227"/>
              <a:gd name="connsiteY35" fmla="*/ 422694 h 508958"/>
              <a:gd name="connsiteX36" fmla="*/ 1328468 w 1380227"/>
              <a:gd name="connsiteY36" fmla="*/ 457200 h 508958"/>
              <a:gd name="connsiteX37" fmla="*/ 1380227 w 1380227"/>
              <a:gd name="connsiteY37" fmla="*/ 483079 h 50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380227" h="508958">
                <a:moveTo>
                  <a:pt x="0" y="508958"/>
                </a:moveTo>
                <a:cubicBezTo>
                  <a:pt x="8626" y="491705"/>
                  <a:pt x="16160" y="473861"/>
                  <a:pt x="25879" y="457200"/>
                </a:cubicBezTo>
                <a:cubicBezTo>
                  <a:pt x="25884" y="457191"/>
                  <a:pt x="69008" y="392506"/>
                  <a:pt x="77638" y="379562"/>
                </a:cubicBezTo>
                <a:lnTo>
                  <a:pt x="112144" y="327803"/>
                </a:lnTo>
                <a:cubicBezTo>
                  <a:pt x="117895" y="319177"/>
                  <a:pt x="126117" y="311759"/>
                  <a:pt x="129396" y="301924"/>
                </a:cubicBezTo>
                <a:cubicBezTo>
                  <a:pt x="144581" y="256374"/>
                  <a:pt x="132979" y="283611"/>
                  <a:pt x="172528" y="224287"/>
                </a:cubicBezTo>
                <a:cubicBezTo>
                  <a:pt x="178279" y="215660"/>
                  <a:pt x="182450" y="205738"/>
                  <a:pt x="189781" y="198407"/>
                </a:cubicBezTo>
                <a:cubicBezTo>
                  <a:pt x="198408" y="189781"/>
                  <a:pt x="207851" y="181900"/>
                  <a:pt x="215661" y="172528"/>
                </a:cubicBezTo>
                <a:cubicBezTo>
                  <a:pt x="222298" y="164564"/>
                  <a:pt x="225111" y="153476"/>
                  <a:pt x="232913" y="146649"/>
                </a:cubicBezTo>
                <a:cubicBezTo>
                  <a:pt x="248518" y="132995"/>
                  <a:pt x="265001" y="118700"/>
                  <a:pt x="284672" y="112143"/>
                </a:cubicBezTo>
                <a:cubicBezTo>
                  <a:pt x="301925" y="106392"/>
                  <a:pt x="321298" y="104978"/>
                  <a:pt x="336430" y="94890"/>
                </a:cubicBezTo>
                <a:cubicBezTo>
                  <a:pt x="369876" y="72593"/>
                  <a:pt x="352474" y="80916"/>
                  <a:pt x="388189" y="69011"/>
                </a:cubicBezTo>
                <a:cubicBezTo>
                  <a:pt x="455082" y="24415"/>
                  <a:pt x="420272" y="41064"/>
                  <a:pt x="491706" y="17253"/>
                </a:cubicBezTo>
                <a:lnTo>
                  <a:pt x="517585" y="8626"/>
                </a:lnTo>
                <a:lnTo>
                  <a:pt x="543464" y="0"/>
                </a:lnTo>
                <a:cubicBezTo>
                  <a:pt x="575094" y="2875"/>
                  <a:pt x="606913" y="4134"/>
                  <a:pt x="638355" y="8626"/>
                </a:cubicBezTo>
                <a:cubicBezTo>
                  <a:pt x="667384" y="12773"/>
                  <a:pt x="695694" y="21058"/>
                  <a:pt x="724619" y="25879"/>
                </a:cubicBezTo>
                <a:lnTo>
                  <a:pt x="776377" y="34505"/>
                </a:lnTo>
                <a:cubicBezTo>
                  <a:pt x="785004" y="40256"/>
                  <a:pt x="795430" y="43955"/>
                  <a:pt x="802257" y="51758"/>
                </a:cubicBezTo>
                <a:cubicBezTo>
                  <a:pt x="815911" y="67363"/>
                  <a:pt x="820174" y="91076"/>
                  <a:pt x="836762" y="103517"/>
                </a:cubicBezTo>
                <a:lnTo>
                  <a:pt x="871268" y="129396"/>
                </a:lnTo>
                <a:cubicBezTo>
                  <a:pt x="894270" y="198405"/>
                  <a:pt x="859767" y="117895"/>
                  <a:pt x="905774" y="163902"/>
                </a:cubicBezTo>
                <a:cubicBezTo>
                  <a:pt x="912204" y="170332"/>
                  <a:pt x="908720" y="182681"/>
                  <a:pt x="914400" y="189781"/>
                </a:cubicBezTo>
                <a:cubicBezTo>
                  <a:pt x="920877" y="197877"/>
                  <a:pt x="931653" y="201283"/>
                  <a:pt x="940279" y="207034"/>
                </a:cubicBezTo>
                <a:cubicBezTo>
                  <a:pt x="946030" y="215660"/>
                  <a:pt x="949436" y="226436"/>
                  <a:pt x="957532" y="232913"/>
                </a:cubicBezTo>
                <a:cubicBezTo>
                  <a:pt x="964632" y="238593"/>
                  <a:pt x="975278" y="237473"/>
                  <a:pt x="983411" y="241539"/>
                </a:cubicBezTo>
                <a:cubicBezTo>
                  <a:pt x="992684" y="246176"/>
                  <a:pt x="1000018" y="254155"/>
                  <a:pt x="1009291" y="258792"/>
                </a:cubicBezTo>
                <a:cubicBezTo>
                  <a:pt x="1017424" y="262859"/>
                  <a:pt x="1027221" y="263003"/>
                  <a:pt x="1035170" y="267419"/>
                </a:cubicBezTo>
                <a:cubicBezTo>
                  <a:pt x="1053296" y="277489"/>
                  <a:pt x="1069675" y="290422"/>
                  <a:pt x="1086928" y="301924"/>
                </a:cubicBezTo>
                <a:lnTo>
                  <a:pt x="1112808" y="319177"/>
                </a:lnTo>
                <a:cubicBezTo>
                  <a:pt x="1121434" y="324928"/>
                  <a:pt x="1128851" y="333152"/>
                  <a:pt x="1138687" y="336430"/>
                </a:cubicBezTo>
                <a:lnTo>
                  <a:pt x="1164566" y="345056"/>
                </a:lnTo>
                <a:cubicBezTo>
                  <a:pt x="1173192" y="353683"/>
                  <a:pt x="1180294" y="364169"/>
                  <a:pt x="1190445" y="370936"/>
                </a:cubicBezTo>
                <a:cubicBezTo>
                  <a:pt x="1198011" y="375980"/>
                  <a:pt x="1209895" y="373132"/>
                  <a:pt x="1216325" y="379562"/>
                </a:cubicBezTo>
                <a:cubicBezTo>
                  <a:pt x="1222755" y="385992"/>
                  <a:pt x="1217552" y="400156"/>
                  <a:pt x="1224951" y="405441"/>
                </a:cubicBezTo>
                <a:cubicBezTo>
                  <a:pt x="1239750" y="416012"/>
                  <a:pt x="1276710" y="422694"/>
                  <a:pt x="1276710" y="422694"/>
                </a:cubicBezTo>
                <a:cubicBezTo>
                  <a:pt x="1293963" y="434196"/>
                  <a:pt x="1308352" y="452171"/>
                  <a:pt x="1328468" y="457200"/>
                </a:cubicBezTo>
                <a:cubicBezTo>
                  <a:pt x="1370864" y="467798"/>
                  <a:pt x="1354591" y="457443"/>
                  <a:pt x="1380227" y="483079"/>
                </a:cubicBezTo>
              </a:path>
            </a:pathLst>
          </a:cu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FD7E9C4-AE43-4384-95FB-54B6DD3BC504}"/>
              </a:ext>
            </a:extLst>
          </p:cNvPr>
          <p:cNvSpPr txBox="1"/>
          <p:nvPr/>
        </p:nvSpPr>
        <p:spPr>
          <a:xfrm>
            <a:off x="807144" y="6373841"/>
            <a:ext cx="100860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>
                <a:solidFill>
                  <a:srgbClr val="00B050"/>
                </a:solidFill>
              </a:rPr>
              <a:t>Low platelets</a:t>
            </a:r>
          </a:p>
        </p:txBody>
      </p:sp>
      <p:sp>
        <p:nvSpPr>
          <p:cNvPr id="26" name="Freeform 24">
            <a:extLst>
              <a:ext uri="{FF2B5EF4-FFF2-40B4-BE49-F238E27FC236}">
                <a16:creationId xmlns:a16="http://schemas.microsoft.com/office/drawing/2014/main" id="{A59C4295-DF8D-451C-9F2C-726E39AA5AE8}"/>
              </a:ext>
            </a:extLst>
          </p:cNvPr>
          <p:cNvSpPr/>
          <p:nvPr/>
        </p:nvSpPr>
        <p:spPr>
          <a:xfrm>
            <a:off x="483079" y="5854482"/>
            <a:ext cx="623689" cy="399669"/>
          </a:xfrm>
          <a:custGeom>
            <a:avLst/>
            <a:gdLst>
              <a:gd name="connsiteX0" fmla="*/ 0 w 623689"/>
              <a:gd name="connsiteY0" fmla="*/ 431320 h 526211"/>
              <a:gd name="connsiteX1" fmla="*/ 25879 w 623689"/>
              <a:gd name="connsiteY1" fmla="*/ 327803 h 526211"/>
              <a:gd name="connsiteX2" fmla="*/ 43132 w 623689"/>
              <a:gd name="connsiteY2" fmla="*/ 267418 h 526211"/>
              <a:gd name="connsiteX3" fmla="*/ 51759 w 623689"/>
              <a:gd name="connsiteY3" fmla="*/ 224286 h 526211"/>
              <a:gd name="connsiteX4" fmla="*/ 60385 w 623689"/>
              <a:gd name="connsiteY4" fmla="*/ 198407 h 526211"/>
              <a:gd name="connsiteX5" fmla="*/ 77638 w 623689"/>
              <a:gd name="connsiteY5" fmla="*/ 138022 h 526211"/>
              <a:gd name="connsiteX6" fmla="*/ 103517 w 623689"/>
              <a:gd name="connsiteY6" fmla="*/ 129396 h 526211"/>
              <a:gd name="connsiteX7" fmla="*/ 155276 w 623689"/>
              <a:gd name="connsiteY7" fmla="*/ 94890 h 526211"/>
              <a:gd name="connsiteX8" fmla="*/ 207034 w 623689"/>
              <a:gd name="connsiteY8" fmla="*/ 60385 h 526211"/>
              <a:gd name="connsiteX9" fmla="*/ 284672 w 623689"/>
              <a:gd name="connsiteY9" fmla="*/ 25879 h 526211"/>
              <a:gd name="connsiteX10" fmla="*/ 336430 w 623689"/>
              <a:gd name="connsiteY10" fmla="*/ 8626 h 526211"/>
              <a:gd name="connsiteX11" fmla="*/ 379563 w 623689"/>
              <a:gd name="connsiteY11" fmla="*/ 0 h 526211"/>
              <a:gd name="connsiteX12" fmla="*/ 474453 w 623689"/>
              <a:gd name="connsiteY12" fmla="*/ 17252 h 526211"/>
              <a:gd name="connsiteX13" fmla="*/ 500332 w 623689"/>
              <a:gd name="connsiteY13" fmla="*/ 34505 h 526211"/>
              <a:gd name="connsiteX14" fmla="*/ 534838 w 623689"/>
              <a:gd name="connsiteY14" fmla="*/ 86264 h 526211"/>
              <a:gd name="connsiteX15" fmla="*/ 552091 w 623689"/>
              <a:gd name="connsiteY15" fmla="*/ 112143 h 526211"/>
              <a:gd name="connsiteX16" fmla="*/ 560717 w 623689"/>
              <a:gd name="connsiteY16" fmla="*/ 138022 h 526211"/>
              <a:gd name="connsiteX17" fmla="*/ 569344 w 623689"/>
              <a:gd name="connsiteY17" fmla="*/ 181154 h 526211"/>
              <a:gd name="connsiteX18" fmla="*/ 595223 w 623689"/>
              <a:gd name="connsiteY18" fmla="*/ 207034 h 526211"/>
              <a:gd name="connsiteX19" fmla="*/ 612476 w 623689"/>
              <a:gd name="connsiteY19" fmla="*/ 258792 h 526211"/>
              <a:gd name="connsiteX20" fmla="*/ 621102 w 623689"/>
              <a:gd name="connsiteY20" fmla="*/ 526211 h 526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23689" h="526211">
                <a:moveTo>
                  <a:pt x="0" y="431320"/>
                </a:moveTo>
                <a:cubicBezTo>
                  <a:pt x="28924" y="359010"/>
                  <a:pt x="9654" y="417041"/>
                  <a:pt x="25879" y="327803"/>
                </a:cubicBezTo>
                <a:cubicBezTo>
                  <a:pt x="36631" y="268669"/>
                  <a:pt x="30819" y="316669"/>
                  <a:pt x="43132" y="267418"/>
                </a:cubicBezTo>
                <a:cubicBezTo>
                  <a:pt x="46688" y="253194"/>
                  <a:pt x="48203" y="238510"/>
                  <a:pt x="51759" y="224286"/>
                </a:cubicBezTo>
                <a:cubicBezTo>
                  <a:pt x="53964" y="215465"/>
                  <a:pt x="57887" y="207150"/>
                  <a:pt x="60385" y="198407"/>
                </a:cubicBezTo>
                <a:cubicBezTo>
                  <a:pt x="60474" y="198096"/>
                  <a:pt x="73504" y="142157"/>
                  <a:pt x="77638" y="138022"/>
                </a:cubicBezTo>
                <a:cubicBezTo>
                  <a:pt x="84068" y="131592"/>
                  <a:pt x="94891" y="132271"/>
                  <a:pt x="103517" y="129396"/>
                </a:cubicBezTo>
                <a:cubicBezTo>
                  <a:pt x="120770" y="117894"/>
                  <a:pt x="140614" y="109552"/>
                  <a:pt x="155276" y="94890"/>
                </a:cubicBezTo>
                <a:cubicBezTo>
                  <a:pt x="187585" y="62581"/>
                  <a:pt x="169582" y="72869"/>
                  <a:pt x="207034" y="60385"/>
                </a:cubicBezTo>
                <a:cubicBezTo>
                  <a:pt x="248046" y="33043"/>
                  <a:pt x="223076" y="46412"/>
                  <a:pt x="284672" y="25879"/>
                </a:cubicBezTo>
                <a:lnTo>
                  <a:pt x="336430" y="8626"/>
                </a:lnTo>
                <a:lnTo>
                  <a:pt x="379563" y="0"/>
                </a:lnTo>
                <a:cubicBezTo>
                  <a:pt x="403348" y="2973"/>
                  <a:pt x="447859" y="3955"/>
                  <a:pt x="474453" y="17252"/>
                </a:cubicBezTo>
                <a:cubicBezTo>
                  <a:pt x="483726" y="21889"/>
                  <a:pt x="491706" y="28754"/>
                  <a:pt x="500332" y="34505"/>
                </a:cubicBezTo>
                <a:lnTo>
                  <a:pt x="534838" y="86264"/>
                </a:lnTo>
                <a:lnTo>
                  <a:pt x="552091" y="112143"/>
                </a:lnTo>
                <a:cubicBezTo>
                  <a:pt x="554966" y="120769"/>
                  <a:pt x="558512" y="129201"/>
                  <a:pt x="560717" y="138022"/>
                </a:cubicBezTo>
                <a:cubicBezTo>
                  <a:pt x="564273" y="152246"/>
                  <a:pt x="562787" y="168040"/>
                  <a:pt x="569344" y="181154"/>
                </a:cubicBezTo>
                <a:cubicBezTo>
                  <a:pt x="574800" y="192066"/>
                  <a:pt x="586597" y="198407"/>
                  <a:pt x="595223" y="207034"/>
                </a:cubicBezTo>
                <a:cubicBezTo>
                  <a:pt x="600974" y="224287"/>
                  <a:pt x="609904" y="240789"/>
                  <a:pt x="612476" y="258792"/>
                </a:cubicBezTo>
                <a:cubicBezTo>
                  <a:pt x="630861" y="387495"/>
                  <a:pt x="621102" y="298844"/>
                  <a:pt x="621102" y="526211"/>
                </a:cubicBezTo>
              </a:path>
            </a:pathLst>
          </a:cu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187FF8D-A4F8-488B-83DE-4A227C55F1E6}"/>
              </a:ext>
            </a:extLst>
          </p:cNvPr>
          <p:cNvSpPr txBox="1"/>
          <p:nvPr/>
        </p:nvSpPr>
        <p:spPr>
          <a:xfrm>
            <a:off x="258775" y="5187792"/>
            <a:ext cx="18838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solidFill>
                  <a:srgbClr val="FFC000"/>
                </a:solidFill>
              </a:rPr>
              <a:t>Nausea/ vomiting</a:t>
            </a:r>
          </a:p>
        </p:txBody>
      </p:sp>
      <p:sp>
        <p:nvSpPr>
          <p:cNvPr id="28" name="Freeform 26">
            <a:extLst>
              <a:ext uri="{FF2B5EF4-FFF2-40B4-BE49-F238E27FC236}">
                <a16:creationId xmlns:a16="http://schemas.microsoft.com/office/drawing/2014/main" id="{92EF9980-7E59-4E05-9421-E0557B22A732}"/>
              </a:ext>
            </a:extLst>
          </p:cNvPr>
          <p:cNvSpPr/>
          <p:nvPr/>
        </p:nvSpPr>
        <p:spPr>
          <a:xfrm>
            <a:off x="1276709" y="5658928"/>
            <a:ext cx="1388853" cy="595223"/>
          </a:xfrm>
          <a:custGeom>
            <a:avLst/>
            <a:gdLst>
              <a:gd name="connsiteX0" fmla="*/ 0 w 1388853"/>
              <a:gd name="connsiteY0" fmla="*/ 595223 h 595223"/>
              <a:gd name="connsiteX1" fmla="*/ 43133 w 1388853"/>
              <a:gd name="connsiteY1" fmla="*/ 552091 h 595223"/>
              <a:gd name="connsiteX2" fmla="*/ 86265 w 1388853"/>
              <a:gd name="connsiteY2" fmla="*/ 508959 h 595223"/>
              <a:gd name="connsiteX3" fmla="*/ 103517 w 1388853"/>
              <a:gd name="connsiteY3" fmla="*/ 483080 h 595223"/>
              <a:gd name="connsiteX4" fmla="*/ 198408 w 1388853"/>
              <a:gd name="connsiteY4" fmla="*/ 396815 h 595223"/>
              <a:gd name="connsiteX5" fmla="*/ 215661 w 1388853"/>
              <a:gd name="connsiteY5" fmla="*/ 370936 h 595223"/>
              <a:gd name="connsiteX6" fmla="*/ 232914 w 1388853"/>
              <a:gd name="connsiteY6" fmla="*/ 336430 h 595223"/>
              <a:gd name="connsiteX7" fmla="*/ 258793 w 1388853"/>
              <a:gd name="connsiteY7" fmla="*/ 310551 h 595223"/>
              <a:gd name="connsiteX8" fmla="*/ 267419 w 1388853"/>
              <a:gd name="connsiteY8" fmla="*/ 284672 h 595223"/>
              <a:gd name="connsiteX9" fmla="*/ 353683 w 1388853"/>
              <a:gd name="connsiteY9" fmla="*/ 232914 h 595223"/>
              <a:gd name="connsiteX10" fmla="*/ 379563 w 1388853"/>
              <a:gd name="connsiteY10" fmla="*/ 207034 h 595223"/>
              <a:gd name="connsiteX11" fmla="*/ 405442 w 1388853"/>
              <a:gd name="connsiteY11" fmla="*/ 198408 h 595223"/>
              <a:gd name="connsiteX12" fmla="*/ 439948 w 1388853"/>
              <a:gd name="connsiteY12" fmla="*/ 146649 h 595223"/>
              <a:gd name="connsiteX13" fmla="*/ 474453 w 1388853"/>
              <a:gd name="connsiteY13" fmla="*/ 94891 h 595223"/>
              <a:gd name="connsiteX14" fmla="*/ 491706 w 1388853"/>
              <a:gd name="connsiteY14" fmla="*/ 69012 h 595223"/>
              <a:gd name="connsiteX15" fmla="*/ 508959 w 1388853"/>
              <a:gd name="connsiteY15" fmla="*/ 43132 h 595223"/>
              <a:gd name="connsiteX16" fmla="*/ 534838 w 1388853"/>
              <a:gd name="connsiteY16" fmla="*/ 25880 h 595223"/>
              <a:gd name="connsiteX17" fmla="*/ 595223 w 1388853"/>
              <a:gd name="connsiteY17" fmla="*/ 8627 h 595223"/>
              <a:gd name="connsiteX18" fmla="*/ 621102 w 1388853"/>
              <a:gd name="connsiteY18" fmla="*/ 0 h 595223"/>
              <a:gd name="connsiteX19" fmla="*/ 664234 w 1388853"/>
              <a:gd name="connsiteY19" fmla="*/ 8627 h 595223"/>
              <a:gd name="connsiteX20" fmla="*/ 698740 w 1388853"/>
              <a:gd name="connsiteY20" fmla="*/ 34506 h 595223"/>
              <a:gd name="connsiteX21" fmla="*/ 759125 w 1388853"/>
              <a:gd name="connsiteY21" fmla="*/ 60385 h 595223"/>
              <a:gd name="connsiteX22" fmla="*/ 819510 w 1388853"/>
              <a:gd name="connsiteY22" fmla="*/ 138023 h 595223"/>
              <a:gd name="connsiteX23" fmla="*/ 862642 w 1388853"/>
              <a:gd name="connsiteY23" fmla="*/ 181155 h 595223"/>
              <a:gd name="connsiteX24" fmla="*/ 905774 w 1388853"/>
              <a:gd name="connsiteY24" fmla="*/ 224287 h 595223"/>
              <a:gd name="connsiteX25" fmla="*/ 983412 w 1388853"/>
              <a:gd name="connsiteY25" fmla="*/ 293298 h 595223"/>
              <a:gd name="connsiteX26" fmla="*/ 1009291 w 1388853"/>
              <a:gd name="connsiteY26" fmla="*/ 301925 h 595223"/>
              <a:gd name="connsiteX27" fmla="*/ 1061049 w 1388853"/>
              <a:gd name="connsiteY27" fmla="*/ 336430 h 595223"/>
              <a:gd name="connsiteX28" fmla="*/ 1130061 w 1388853"/>
              <a:gd name="connsiteY28" fmla="*/ 370936 h 595223"/>
              <a:gd name="connsiteX29" fmla="*/ 1207699 w 1388853"/>
              <a:gd name="connsiteY29" fmla="*/ 414068 h 595223"/>
              <a:gd name="connsiteX30" fmla="*/ 1242204 w 1388853"/>
              <a:gd name="connsiteY30" fmla="*/ 431321 h 595223"/>
              <a:gd name="connsiteX31" fmla="*/ 1311216 w 1388853"/>
              <a:gd name="connsiteY31" fmla="*/ 439947 h 595223"/>
              <a:gd name="connsiteX32" fmla="*/ 1371600 w 1388853"/>
              <a:gd name="connsiteY32" fmla="*/ 457200 h 595223"/>
              <a:gd name="connsiteX33" fmla="*/ 1388853 w 1388853"/>
              <a:gd name="connsiteY33" fmla="*/ 457200 h 5952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388853" h="595223">
                <a:moveTo>
                  <a:pt x="0" y="595223"/>
                </a:moveTo>
                <a:cubicBezTo>
                  <a:pt x="14378" y="580846"/>
                  <a:pt x="29744" y="567393"/>
                  <a:pt x="43133" y="552091"/>
                </a:cubicBezTo>
                <a:cubicBezTo>
                  <a:pt x="83391" y="506082"/>
                  <a:pt x="34503" y="543466"/>
                  <a:pt x="86265" y="508959"/>
                </a:cubicBezTo>
                <a:cubicBezTo>
                  <a:pt x="92016" y="500333"/>
                  <a:pt x="96186" y="490411"/>
                  <a:pt x="103517" y="483080"/>
                </a:cubicBezTo>
                <a:cubicBezTo>
                  <a:pt x="153802" y="432794"/>
                  <a:pt x="141702" y="481872"/>
                  <a:pt x="198408" y="396815"/>
                </a:cubicBezTo>
                <a:cubicBezTo>
                  <a:pt x="204159" y="388189"/>
                  <a:pt x="210517" y="379938"/>
                  <a:pt x="215661" y="370936"/>
                </a:cubicBezTo>
                <a:cubicBezTo>
                  <a:pt x="222041" y="359771"/>
                  <a:pt x="225440" y="346894"/>
                  <a:pt x="232914" y="336430"/>
                </a:cubicBezTo>
                <a:cubicBezTo>
                  <a:pt x="240005" y="326503"/>
                  <a:pt x="250167" y="319177"/>
                  <a:pt x="258793" y="310551"/>
                </a:cubicBezTo>
                <a:cubicBezTo>
                  <a:pt x="261668" y="301925"/>
                  <a:pt x="260989" y="291102"/>
                  <a:pt x="267419" y="284672"/>
                </a:cubicBezTo>
                <a:cubicBezTo>
                  <a:pt x="288240" y="263851"/>
                  <a:pt x="326453" y="246528"/>
                  <a:pt x="353683" y="232914"/>
                </a:cubicBezTo>
                <a:cubicBezTo>
                  <a:pt x="362310" y="224287"/>
                  <a:pt x="369412" y="213801"/>
                  <a:pt x="379563" y="207034"/>
                </a:cubicBezTo>
                <a:cubicBezTo>
                  <a:pt x="387129" y="201990"/>
                  <a:pt x="399012" y="204838"/>
                  <a:pt x="405442" y="198408"/>
                </a:cubicBezTo>
                <a:cubicBezTo>
                  <a:pt x="420104" y="183746"/>
                  <a:pt x="428446" y="163902"/>
                  <a:pt x="439948" y="146649"/>
                </a:cubicBezTo>
                <a:lnTo>
                  <a:pt x="474453" y="94891"/>
                </a:lnTo>
                <a:lnTo>
                  <a:pt x="491706" y="69012"/>
                </a:lnTo>
                <a:cubicBezTo>
                  <a:pt x="497457" y="60385"/>
                  <a:pt x="500332" y="48883"/>
                  <a:pt x="508959" y="43132"/>
                </a:cubicBezTo>
                <a:cubicBezTo>
                  <a:pt x="517585" y="37381"/>
                  <a:pt x="525565" y="30516"/>
                  <a:pt x="534838" y="25880"/>
                </a:cubicBezTo>
                <a:cubicBezTo>
                  <a:pt x="548634" y="18982"/>
                  <a:pt x="582315" y="12315"/>
                  <a:pt x="595223" y="8627"/>
                </a:cubicBezTo>
                <a:cubicBezTo>
                  <a:pt x="603966" y="6129"/>
                  <a:pt x="612476" y="2876"/>
                  <a:pt x="621102" y="0"/>
                </a:cubicBezTo>
                <a:cubicBezTo>
                  <a:pt x="635479" y="2876"/>
                  <a:pt x="650836" y="2672"/>
                  <a:pt x="664234" y="8627"/>
                </a:cubicBezTo>
                <a:cubicBezTo>
                  <a:pt x="677372" y="14466"/>
                  <a:pt x="686548" y="26886"/>
                  <a:pt x="698740" y="34506"/>
                </a:cubicBezTo>
                <a:cubicBezTo>
                  <a:pt x="723107" y="49735"/>
                  <a:pt x="733966" y="51999"/>
                  <a:pt x="759125" y="60385"/>
                </a:cubicBezTo>
                <a:cubicBezTo>
                  <a:pt x="846333" y="191197"/>
                  <a:pt x="751943" y="56944"/>
                  <a:pt x="819510" y="138023"/>
                </a:cubicBezTo>
                <a:cubicBezTo>
                  <a:pt x="855453" y="181155"/>
                  <a:pt x="815197" y="149525"/>
                  <a:pt x="862642" y="181155"/>
                </a:cubicBezTo>
                <a:cubicBezTo>
                  <a:pt x="898194" y="234482"/>
                  <a:pt x="858721" y="182462"/>
                  <a:pt x="905774" y="224287"/>
                </a:cubicBezTo>
                <a:cubicBezTo>
                  <a:pt x="935174" y="250421"/>
                  <a:pt x="949847" y="276515"/>
                  <a:pt x="983412" y="293298"/>
                </a:cubicBezTo>
                <a:cubicBezTo>
                  <a:pt x="991545" y="297365"/>
                  <a:pt x="1000665" y="299049"/>
                  <a:pt x="1009291" y="301925"/>
                </a:cubicBezTo>
                <a:cubicBezTo>
                  <a:pt x="1091850" y="384484"/>
                  <a:pt x="986143" y="286492"/>
                  <a:pt x="1061049" y="336430"/>
                </a:cubicBezTo>
                <a:cubicBezTo>
                  <a:pt x="1123187" y="377856"/>
                  <a:pt x="1043850" y="353695"/>
                  <a:pt x="1130061" y="370936"/>
                </a:cubicBezTo>
                <a:cubicBezTo>
                  <a:pt x="1230939" y="438189"/>
                  <a:pt x="1143924" y="386736"/>
                  <a:pt x="1207699" y="414068"/>
                </a:cubicBezTo>
                <a:cubicBezTo>
                  <a:pt x="1219519" y="419133"/>
                  <a:pt x="1229729" y="428202"/>
                  <a:pt x="1242204" y="431321"/>
                </a:cubicBezTo>
                <a:cubicBezTo>
                  <a:pt x="1264695" y="436944"/>
                  <a:pt x="1288212" y="437072"/>
                  <a:pt x="1311216" y="439947"/>
                </a:cubicBezTo>
                <a:cubicBezTo>
                  <a:pt x="1331730" y="446786"/>
                  <a:pt x="1349932" y="453589"/>
                  <a:pt x="1371600" y="457200"/>
                </a:cubicBezTo>
                <a:cubicBezTo>
                  <a:pt x="1377273" y="458145"/>
                  <a:pt x="1383102" y="457200"/>
                  <a:pt x="1388853" y="457200"/>
                </a:cubicBezTo>
              </a:path>
            </a:pathLst>
          </a:custGeom>
          <a:noFill/>
          <a:ln>
            <a:solidFill>
              <a:srgbClr val="66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65A2485-7312-446F-B1EC-BFFEBB661CAB}"/>
              </a:ext>
            </a:extLst>
          </p:cNvPr>
          <p:cNvSpPr txBox="1"/>
          <p:nvPr/>
        </p:nvSpPr>
        <p:spPr>
          <a:xfrm>
            <a:off x="2091453" y="5524914"/>
            <a:ext cx="1808508" cy="261610"/>
          </a:xfrm>
          <a:prstGeom prst="rect">
            <a:avLst/>
          </a:prstGeom>
          <a:noFill/>
          <a:ln>
            <a:solidFill>
              <a:srgbClr val="6699FF"/>
            </a:solidFill>
          </a:ln>
        </p:spPr>
        <p:txBody>
          <a:bodyPr wrap="none" rtlCol="0">
            <a:spAutoFit/>
          </a:bodyPr>
          <a:lstStyle/>
          <a:p>
            <a:r>
              <a:rPr lang="en-GB" sz="1100" dirty="0">
                <a:solidFill>
                  <a:schemeClr val="accent6">
                    <a:lumMod val="75000"/>
                    <a:lumOff val="25000"/>
                  </a:schemeClr>
                </a:solidFill>
              </a:rPr>
              <a:t>Cardiac enzyme elevation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1E91B55F-7239-4D6F-BC06-73170AB44A9A}"/>
              </a:ext>
            </a:extLst>
          </p:cNvPr>
          <p:cNvCxnSpPr/>
          <p:nvPr/>
        </p:nvCxnSpPr>
        <p:spPr>
          <a:xfrm>
            <a:off x="342900" y="5524914"/>
            <a:ext cx="8153400" cy="0"/>
          </a:xfrm>
          <a:prstGeom prst="line">
            <a:avLst/>
          </a:prstGeom>
          <a:ln>
            <a:solidFill>
              <a:srgbClr val="7030A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162D7057-9340-4F4C-A19A-9814FC2DBCFE}"/>
              </a:ext>
            </a:extLst>
          </p:cNvPr>
          <p:cNvSpPr txBox="1"/>
          <p:nvPr/>
        </p:nvSpPr>
        <p:spPr>
          <a:xfrm>
            <a:off x="3658110" y="6485644"/>
            <a:ext cx="9268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 month</a:t>
            </a:r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CD54494-7F4E-437C-B2D6-9F665411E2E8}"/>
              </a:ext>
            </a:extLst>
          </p:cNvPr>
          <p:cNvSpPr txBox="1"/>
          <p:nvPr/>
        </p:nvSpPr>
        <p:spPr>
          <a:xfrm>
            <a:off x="7466851" y="6485644"/>
            <a:ext cx="10294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 months</a:t>
            </a:r>
            <a:endParaRPr lang="en-GB" dirty="0"/>
          </a:p>
        </p:txBody>
      </p:sp>
      <p:sp>
        <p:nvSpPr>
          <p:cNvPr id="31" name="Freeform 5">
            <a:extLst>
              <a:ext uri="{FF2B5EF4-FFF2-40B4-BE49-F238E27FC236}">
                <a16:creationId xmlns:a16="http://schemas.microsoft.com/office/drawing/2014/main" id="{F8076FD0-FA38-47DD-8ACB-A452E5F7F705}"/>
              </a:ext>
            </a:extLst>
          </p:cNvPr>
          <p:cNvSpPr/>
          <p:nvPr/>
        </p:nvSpPr>
        <p:spPr>
          <a:xfrm>
            <a:off x="2973982" y="3071328"/>
            <a:ext cx="5633049" cy="3156552"/>
          </a:xfrm>
          <a:custGeom>
            <a:avLst/>
            <a:gdLst>
              <a:gd name="connsiteX0" fmla="*/ 0 w 5633049"/>
              <a:gd name="connsiteY0" fmla="*/ 3156552 h 3156552"/>
              <a:gd name="connsiteX1" fmla="*/ 8627 w 5633049"/>
              <a:gd name="connsiteY1" fmla="*/ 3001276 h 3156552"/>
              <a:gd name="connsiteX2" fmla="*/ 17253 w 5633049"/>
              <a:gd name="connsiteY2" fmla="*/ 2975397 h 3156552"/>
              <a:gd name="connsiteX3" fmla="*/ 25880 w 5633049"/>
              <a:gd name="connsiteY3" fmla="*/ 2932265 h 3156552"/>
              <a:gd name="connsiteX4" fmla="*/ 34506 w 5633049"/>
              <a:gd name="connsiteY4" fmla="*/ 2820122 h 3156552"/>
              <a:gd name="connsiteX5" fmla="*/ 43132 w 5633049"/>
              <a:gd name="connsiteY5" fmla="*/ 2759737 h 3156552"/>
              <a:gd name="connsiteX6" fmla="*/ 51759 w 5633049"/>
              <a:gd name="connsiteY6" fmla="*/ 2638967 h 3156552"/>
              <a:gd name="connsiteX7" fmla="*/ 60385 w 5633049"/>
              <a:gd name="connsiteY7" fmla="*/ 2587209 h 3156552"/>
              <a:gd name="connsiteX8" fmla="*/ 69012 w 5633049"/>
              <a:gd name="connsiteY8" fmla="*/ 2526824 h 3156552"/>
              <a:gd name="connsiteX9" fmla="*/ 94891 w 5633049"/>
              <a:gd name="connsiteY9" fmla="*/ 2466439 h 3156552"/>
              <a:gd name="connsiteX10" fmla="*/ 112144 w 5633049"/>
              <a:gd name="connsiteY10" fmla="*/ 2371548 h 3156552"/>
              <a:gd name="connsiteX11" fmla="*/ 129397 w 5633049"/>
              <a:gd name="connsiteY11" fmla="*/ 2328416 h 3156552"/>
              <a:gd name="connsiteX12" fmla="*/ 138023 w 5633049"/>
              <a:gd name="connsiteY12" fmla="*/ 2302537 h 3156552"/>
              <a:gd name="connsiteX13" fmla="*/ 155276 w 5633049"/>
              <a:gd name="connsiteY13" fmla="*/ 2276658 h 3156552"/>
              <a:gd name="connsiteX14" fmla="*/ 189781 w 5633049"/>
              <a:gd name="connsiteY14" fmla="*/ 2181767 h 3156552"/>
              <a:gd name="connsiteX15" fmla="*/ 198408 w 5633049"/>
              <a:gd name="connsiteY15" fmla="*/ 2155888 h 3156552"/>
              <a:gd name="connsiteX16" fmla="*/ 232914 w 5633049"/>
              <a:gd name="connsiteY16" fmla="*/ 2086876 h 3156552"/>
              <a:gd name="connsiteX17" fmla="*/ 241540 w 5633049"/>
              <a:gd name="connsiteY17" fmla="*/ 2060997 h 3156552"/>
              <a:gd name="connsiteX18" fmla="*/ 267419 w 5633049"/>
              <a:gd name="connsiteY18" fmla="*/ 2035118 h 3156552"/>
              <a:gd name="connsiteX19" fmla="*/ 310551 w 5633049"/>
              <a:gd name="connsiteY19" fmla="*/ 1948854 h 3156552"/>
              <a:gd name="connsiteX20" fmla="*/ 336430 w 5633049"/>
              <a:gd name="connsiteY20" fmla="*/ 1905722 h 3156552"/>
              <a:gd name="connsiteX21" fmla="*/ 353683 w 5633049"/>
              <a:gd name="connsiteY21" fmla="*/ 1871216 h 3156552"/>
              <a:gd name="connsiteX22" fmla="*/ 370936 w 5633049"/>
              <a:gd name="connsiteY22" fmla="*/ 1845337 h 3156552"/>
              <a:gd name="connsiteX23" fmla="*/ 405442 w 5633049"/>
              <a:gd name="connsiteY23" fmla="*/ 1767699 h 3156552"/>
              <a:gd name="connsiteX24" fmla="*/ 414068 w 5633049"/>
              <a:gd name="connsiteY24" fmla="*/ 1733193 h 3156552"/>
              <a:gd name="connsiteX25" fmla="*/ 431321 w 5633049"/>
              <a:gd name="connsiteY25" fmla="*/ 1707314 h 3156552"/>
              <a:gd name="connsiteX26" fmla="*/ 465827 w 5633049"/>
              <a:gd name="connsiteY26" fmla="*/ 1646929 h 3156552"/>
              <a:gd name="connsiteX27" fmla="*/ 500332 w 5633049"/>
              <a:gd name="connsiteY27" fmla="*/ 1603797 h 3156552"/>
              <a:gd name="connsiteX28" fmla="*/ 508959 w 5633049"/>
              <a:gd name="connsiteY28" fmla="*/ 1577918 h 3156552"/>
              <a:gd name="connsiteX29" fmla="*/ 526212 w 5633049"/>
              <a:gd name="connsiteY29" fmla="*/ 1552039 h 3156552"/>
              <a:gd name="connsiteX30" fmla="*/ 595223 w 5633049"/>
              <a:gd name="connsiteY30" fmla="*/ 1483027 h 3156552"/>
              <a:gd name="connsiteX31" fmla="*/ 629729 w 5633049"/>
              <a:gd name="connsiteY31" fmla="*/ 1439895 h 3156552"/>
              <a:gd name="connsiteX32" fmla="*/ 672861 w 5633049"/>
              <a:gd name="connsiteY32" fmla="*/ 1388137 h 3156552"/>
              <a:gd name="connsiteX33" fmla="*/ 707366 w 5633049"/>
              <a:gd name="connsiteY33" fmla="*/ 1327752 h 3156552"/>
              <a:gd name="connsiteX34" fmla="*/ 724619 w 5633049"/>
              <a:gd name="connsiteY34" fmla="*/ 1293246 h 3156552"/>
              <a:gd name="connsiteX35" fmla="*/ 741872 w 5633049"/>
              <a:gd name="connsiteY35" fmla="*/ 1267367 h 3156552"/>
              <a:gd name="connsiteX36" fmla="*/ 759125 w 5633049"/>
              <a:gd name="connsiteY36" fmla="*/ 1232861 h 3156552"/>
              <a:gd name="connsiteX37" fmla="*/ 767751 w 5633049"/>
              <a:gd name="connsiteY37" fmla="*/ 1206982 h 3156552"/>
              <a:gd name="connsiteX38" fmla="*/ 785004 w 5633049"/>
              <a:gd name="connsiteY38" fmla="*/ 1181103 h 3156552"/>
              <a:gd name="connsiteX39" fmla="*/ 793630 w 5633049"/>
              <a:gd name="connsiteY39" fmla="*/ 1155224 h 3156552"/>
              <a:gd name="connsiteX40" fmla="*/ 802257 w 5633049"/>
              <a:gd name="connsiteY40" fmla="*/ 1120718 h 3156552"/>
              <a:gd name="connsiteX41" fmla="*/ 819510 w 5633049"/>
              <a:gd name="connsiteY41" fmla="*/ 1094839 h 3156552"/>
              <a:gd name="connsiteX42" fmla="*/ 845389 w 5633049"/>
              <a:gd name="connsiteY42" fmla="*/ 1043080 h 3156552"/>
              <a:gd name="connsiteX43" fmla="*/ 854015 w 5633049"/>
              <a:gd name="connsiteY43" fmla="*/ 1017201 h 3156552"/>
              <a:gd name="connsiteX44" fmla="*/ 871268 w 5633049"/>
              <a:gd name="connsiteY44" fmla="*/ 991322 h 3156552"/>
              <a:gd name="connsiteX45" fmla="*/ 879895 w 5633049"/>
              <a:gd name="connsiteY45" fmla="*/ 965443 h 3156552"/>
              <a:gd name="connsiteX46" fmla="*/ 905774 w 5633049"/>
              <a:gd name="connsiteY46" fmla="*/ 939563 h 3156552"/>
              <a:gd name="connsiteX47" fmla="*/ 940280 w 5633049"/>
              <a:gd name="connsiteY47" fmla="*/ 887805 h 3156552"/>
              <a:gd name="connsiteX48" fmla="*/ 974785 w 5633049"/>
              <a:gd name="connsiteY48" fmla="*/ 836046 h 3156552"/>
              <a:gd name="connsiteX49" fmla="*/ 1009291 w 5633049"/>
              <a:gd name="connsiteY49" fmla="*/ 775661 h 3156552"/>
              <a:gd name="connsiteX50" fmla="*/ 1017917 w 5633049"/>
              <a:gd name="connsiteY50" fmla="*/ 749782 h 3156552"/>
              <a:gd name="connsiteX51" fmla="*/ 1052423 w 5633049"/>
              <a:gd name="connsiteY51" fmla="*/ 698024 h 3156552"/>
              <a:gd name="connsiteX52" fmla="*/ 1061049 w 5633049"/>
              <a:gd name="connsiteY52" fmla="*/ 672144 h 3156552"/>
              <a:gd name="connsiteX53" fmla="*/ 1095555 w 5633049"/>
              <a:gd name="connsiteY53" fmla="*/ 620386 h 3156552"/>
              <a:gd name="connsiteX54" fmla="*/ 1130061 w 5633049"/>
              <a:gd name="connsiteY54" fmla="*/ 568627 h 3156552"/>
              <a:gd name="connsiteX55" fmla="*/ 1138687 w 5633049"/>
              <a:gd name="connsiteY55" fmla="*/ 542748 h 3156552"/>
              <a:gd name="connsiteX56" fmla="*/ 1224951 w 5633049"/>
              <a:gd name="connsiteY56" fmla="*/ 482363 h 3156552"/>
              <a:gd name="connsiteX57" fmla="*/ 1328468 w 5633049"/>
              <a:gd name="connsiteY57" fmla="*/ 335714 h 3156552"/>
              <a:gd name="connsiteX58" fmla="*/ 1354347 w 5633049"/>
              <a:gd name="connsiteY58" fmla="*/ 309835 h 3156552"/>
              <a:gd name="connsiteX59" fmla="*/ 1388853 w 5633049"/>
              <a:gd name="connsiteY59" fmla="*/ 258076 h 3156552"/>
              <a:gd name="connsiteX60" fmla="*/ 1423359 w 5633049"/>
              <a:gd name="connsiteY60" fmla="*/ 206318 h 3156552"/>
              <a:gd name="connsiteX61" fmla="*/ 1440612 w 5633049"/>
              <a:gd name="connsiteY61" fmla="*/ 180439 h 3156552"/>
              <a:gd name="connsiteX62" fmla="*/ 1492370 w 5633049"/>
              <a:gd name="connsiteY62" fmla="*/ 163186 h 3156552"/>
              <a:gd name="connsiteX63" fmla="*/ 1518249 w 5633049"/>
              <a:gd name="connsiteY63" fmla="*/ 145933 h 3156552"/>
              <a:gd name="connsiteX64" fmla="*/ 1570008 w 5633049"/>
              <a:gd name="connsiteY64" fmla="*/ 128680 h 3156552"/>
              <a:gd name="connsiteX65" fmla="*/ 1647646 w 5633049"/>
              <a:gd name="connsiteY65" fmla="*/ 94175 h 3156552"/>
              <a:gd name="connsiteX66" fmla="*/ 1699404 w 5633049"/>
              <a:gd name="connsiteY66" fmla="*/ 76922 h 3156552"/>
              <a:gd name="connsiteX67" fmla="*/ 1742536 w 5633049"/>
              <a:gd name="connsiteY67" fmla="*/ 68295 h 3156552"/>
              <a:gd name="connsiteX68" fmla="*/ 1889185 w 5633049"/>
              <a:gd name="connsiteY68" fmla="*/ 51043 h 3156552"/>
              <a:gd name="connsiteX69" fmla="*/ 1984076 w 5633049"/>
              <a:gd name="connsiteY69" fmla="*/ 33790 h 3156552"/>
              <a:gd name="connsiteX70" fmla="*/ 2122098 w 5633049"/>
              <a:gd name="connsiteY70" fmla="*/ 16537 h 3156552"/>
              <a:gd name="connsiteX71" fmla="*/ 2380891 w 5633049"/>
              <a:gd name="connsiteY71" fmla="*/ 16537 h 3156552"/>
              <a:gd name="connsiteX72" fmla="*/ 2432649 w 5633049"/>
              <a:gd name="connsiteY72" fmla="*/ 33790 h 3156552"/>
              <a:gd name="connsiteX73" fmla="*/ 2510287 w 5633049"/>
              <a:gd name="connsiteY73" fmla="*/ 59669 h 3156552"/>
              <a:gd name="connsiteX74" fmla="*/ 2570672 w 5633049"/>
              <a:gd name="connsiteY74" fmla="*/ 76922 h 3156552"/>
              <a:gd name="connsiteX75" fmla="*/ 2622430 w 5633049"/>
              <a:gd name="connsiteY75" fmla="*/ 94175 h 3156552"/>
              <a:gd name="connsiteX76" fmla="*/ 2648310 w 5633049"/>
              <a:gd name="connsiteY76" fmla="*/ 102801 h 3156552"/>
              <a:gd name="connsiteX77" fmla="*/ 2734574 w 5633049"/>
              <a:gd name="connsiteY77" fmla="*/ 111427 h 3156552"/>
              <a:gd name="connsiteX78" fmla="*/ 2786332 w 5633049"/>
              <a:gd name="connsiteY78" fmla="*/ 128680 h 3156552"/>
              <a:gd name="connsiteX79" fmla="*/ 2820838 w 5633049"/>
              <a:gd name="connsiteY79" fmla="*/ 137307 h 3156552"/>
              <a:gd name="connsiteX80" fmla="*/ 2872597 w 5633049"/>
              <a:gd name="connsiteY80" fmla="*/ 154559 h 3156552"/>
              <a:gd name="connsiteX81" fmla="*/ 2976114 w 5633049"/>
              <a:gd name="connsiteY81" fmla="*/ 189065 h 3156552"/>
              <a:gd name="connsiteX82" fmla="*/ 3001993 w 5633049"/>
              <a:gd name="connsiteY82" fmla="*/ 197692 h 3156552"/>
              <a:gd name="connsiteX83" fmla="*/ 3053751 w 5633049"/>
              <a:gd name="connsiteY83" fmla="*/ 223571 h 3156552"/>
              <a:gd name="connsiteX84" fmla="*/ 3131389 w 5633049"/>
              <a:gd name="connsiteY84" fmla="*/ 240824 h 3156552"/>
              <a:gd name="connsiteX85" fmla="*/ 3183147 w 5633049"/>
              <a:gd name="connsiteY85" fmla="*/ 258076 h 3156552"/>
              <a:gd name="connsiteX86" fmla="*/ 3209027 w 5633049"/>
              <a:gd name="connsiteY86" fmla="*/ 266703 h 3156552"/>
              <a:gd name="connsiteX87" fmla="*/ 3234906 w 5633049"/>
              <a:gd name="connsiteY87" fmla="*/ 283956 h 3156552"/>
              <a:gd name="connsiteX88" fmla="*/ 3269412 w 5633049"/>
              <a:gd name="connsiteY88" fmla="*/ 309835 h 3156552"/>
              <a:gd name="connsiteX89" fmla="*/ 3295291 w 5633049"/>
              <a:gd name="connsiteY89" fmla="*/ 318461 h 3156552"/>
              <a:gd name="connsiteX90" fmla="*/ 3347049 w 5633049"/>
              <a:gd name="connsiteY90" fmla="*/ 344341 h 3156552"/>
              <a:gd name="connsiteX91" fmla="*/ 3372929 w 5633049"/>
              <a:gd name="connsiteY91" fmla="*/ 361593 h 3156552"/>
              <a:gd name="connsiteX92" fmla="*/ 3407434 w 5633049"/>
              <a:gd name="connsiteY92" fmla="*/ 378846 h 3156552"/>
              <a:gd name="connsiteX93" fmla="*/ 3433314 w 5633049"/>
              <a:gd name="connsiteY93" fmla="*/ 396099 h 3156552"/>
              <a:gd name="connsiteX94" fmla="*/ 3485072 w 5633049"/>
              <a:gd name="connsiteY94" fmla="*/ 413352 h 3156552"/>
              <a:gd name="connsiteX95" fmla="*/ 3510951 w 5633049"/>
              <a:gd name="connsiteY95" fmla="*/ 421978 h 3156552"/>
              <a:gd name="connsiteX96" fmla="*/ 3536830 w 5633049"/>
              <a:gd name="connsiteY96" fmla="*/ 439231 h 3156552"/>
              <a:gd name="connsiteX97" fmla="*/ 3571336 w 5633049"/>
              <a:gd name="connsiteY97" fmla="*/ 447858 h 3156552"/>
              <a:gd name="connsiteX98" fmla="*/ 3623095 w 5633049"/>
              <a:gd name="connsiteY98" fmla="*/ 465110 h 3156552"/>
              <a:gd name="connsiteX99" fmla="*/ 3700732 w 5633049"/>
              <a:gd name="connsiteY99" fmla="*/ 499616 h 3156552"/>
              <a:gd name="connsiteX100" fmla="*/ 3726612 w 5633049"/>
              <a:gd name="connsiteY100" fmla="*/ 525495 h 3156552"/>
              <a:gd name="connsiteX101" fmla="*/ 3769744 w 5633049"/>
              <a:gd name="connsiteY101" fmla="*/ 551375 h 3156552"/>
              <a:gd name="connsiteX102" fmla="*/ 3830129 w 5633049"/>
              <a:gd name="connsiteY102" fmla="*/ 594507 h 3156552"/>
              <a:gd name="connsiteX103" fmla="*/ 3864634 w 5633049"/>
              <a:gd name="connsiteY103" fmla="*/ 611759 h 3156552"/>
              <a:gd name="connsiteX104" fmla="*/ 3925019 w 5633049"/>
              <a:gd name="connsiteY104" fmla="*/ 654892 h 3156552"/>
              <a:gd name="connsiteX105" fmla="*/ 4028536 w 5633049"/>
              <a:gd name="connsiteY105" fmla="*/ 715276 h 3156552"/>
              <a:gd name="connsiteX106" fmla="*/ 4175185 w 5633049"/>
              <a:gd name="connsiteY106" fmla="*/ 810167 h 3156552"/>
              <a:gd name="connsiteX107" fmla="*/ 4201064 w 5633049"/>
              <a:gd name="connsiteY107" fmla="*/ 818793 h 3156552"/>
              <a:gd name="connsiteX108" fmla="*/ 4226944 w 5633049"/>
              <a:gd name="connsiteY108" fmla="*/ 836046 h 3156552"/>
              <a:gd name="connsiteX109" fmla="*/ 4261449 w 5633049"/>
              <a:gd name="connsiteY109" fmla="*/ 861926 h 3156552"/>
              <a:gd name="connsiteX110" fmla="*/ 4304581 w 5633049"/>
              <a:gd name="connsiteY110" fmla="*/ 887805 h 3156552"/>
              <a:gd name="connsiteX111" fmla="*/ 4364966 w 5633049"/>
              <a:gd name="connsiteY111" fmla="*/ 922310 h 3156552"/>
              <a:gd name="connsiteX112" fmla="*/ 4390846 w 5633049"/>
              <a:gd name="connsiteY112" fmla="*/ 948190 h 3156552"/>
              <a:gd name="connsiteX113" fmla="*/ 4494363 w 5633049"/>
              <a:gd name="connsiteY113" fmla="*/ 991322 h 3156552"/>
              <a:gd name="connsiteX114" fmla="*/ 4572000 w 5633049"/>
              <a:gd name="connsiteY114" fmla="*/ 1025827 h 3156552"/>
              <a:gd name="connsiteX115" fmla="*/ 4597880 w 5633049"/>
              <a:gd name="connsiteY115" fmla="*/ 1034454 h 3156552"/>
              <a:gd name="connsiteX116" fmla="*/ 4623759 w 5633049"/>
              <a:gd name="connsiteY116" fmla="*/ 1043080 h 3156552"/>
              <a:gd name="connsiteX117" fmla="*/ 4649638 w 5633049"/>
              <a:gd name="connsiteY117" fmla="*/ 1060333 h 3156552"/>
              <a:gd name="connsiteX118" fmla="*/ 4675517 w 5633049"/>
              <a:gd name="connsiteY118" fmla="*/ 1068959 h 3156552"/>
              <a:gd name="connsiteX119" fmla="*/ 4718649 w 5633049"/>
              <a:gd name="connsiteY119" fmla="*/ 1086212 h 3156552"/>
              <a:gd name="connsiteX120" fmla="*/ 4787661 w 5633049"/>
              <a:gd name="connsiteY120" fmla="*/ 1120718 h 3156552"/>
              <a:gd name="connsiteX121" fmla="*/ 4839419 w 5633049"/>
              <a:gd name="connsiteY121" fmla="*/ 1155224 h 3156552"/>
              <a:gd name="connsiteX122" fmla="*/ 4865298 w 5633049"/>
              <a:gd name="connsiteY122" fmla="*/ 1172476 h 3156552"/>
              <a:gd name="connsiteX123" fmla="*/ 4960189 w 5633049"/>
              <a:gd name="connsiteY123" fmla="*/ 1232861 h 3156552"/>
              <a:gd name="connsiteX124" fmla="*/ 5055080 w 5633049"/>
              <a:gd name="connsiteY124" fmla="*/ 1284620 h 3156552"/>
              <a:gd name="connsiteX125" fmla="*/ 5080959 w 5633049"/>
              <a:gd name="connsiteY125" fmla="*/ 1310499 h 3156552"/>
              <a:gd name="connsiteX126" fmla="*/ 5106838 w 5633049"/>
              <a:gd name="connsiteY126" fmla="*/ 1319126 h 3156552"/>
              <a:gd name="connsiteX127" fmla="*/ 5124091 w 5633049"/>
              <a:gd name="connsiteY127" fmla="*/ 1345005 h 3156552"/>
              <a:gd name="connsiteX128" fmla="*/ 5175849 w 5633049"/>
              <a:gd name="connsiteY128" fmla="*/ 1396763 h 3156552"/>
              <a:gd name="connsiteX129" fmla="*/ 5279366 w 5633049"/>
              <a:gd name="connsiteY129" fmla="*/ 1517533 h 3156552"/>
              <a:gd name="connsiteX130" fmla="*/ 5305246 w 5633049"/>
              <a:gd name="connsiteY130" fmla="*/ 1526159 h 3156552"/>
              <a:gd name="connsiteX131" fmla="*/ 5382883 w 5633049"/>
              <a:gd name="connsiteY131" fmla="*/ 1577918 h 3156552"/>
              <a:gd name="connsiteX132" fmla="*/ 5408763 w 5633049"/>
              <a:gd name="connsiteY132" fmla="*/ 1595171 h 3156552"/>
              <a:gd name="connsiteX133" fmla="*/ 5460521 w 5633049"/>
              <a:gd name="connsiteY133" fmla="*/ 1612424 h 3156552"/>
              <a:gd name="connsiteX134" fmla="*/ 5477774 w 5633049"/>
              <a:gd name="connsiteY134" fmla="*/ 1638303 h 3156552"/>
              <a:gd name="connsiteX135" fmla="*/ 5503653 w 5633049"/>
              <a:gd name="connsiteY135" fmla="*/ 1646929 h 3156552"/>
              <a:gd name="connsiteX136" fmla="*/ 5538159 w 5633049"/>
              <a:gd name="connsiteY136" fmla="*/ 1672809 h 3156552"/>
              <a:gd name="connsiteX137" fmla="*/ 5581291 w 5633049"/>
              <a:gd name="connsiteY137" fmla="*/ 1715941 h 3156552"/>
              <a:gd name="connsiteX138" fmla="*/ 5598544 w 5633049"/>
              <a:gd name="connsiteY138" fmla="*/ 1741820 h 3156552"/>
              <a:gd name="connsiteX139" fmla="*/ 5555412 w 5633049"/>
              <a:gd name="connsiteY139" fmla="*/ 1819458 h 3156552"/>
              <a:gd name="connsiteX140" fmla="*/ 5512280 w 5633049"/>
              <a:gd name="connsiteY140" fmla="*/ 1897095 h 3156552"/>
              <a:gd name="connsiteX141" fmla="*/ 5529532 w 5633049"/>
              <a:gd name="connsiteY141" fmla="*/ 1871216 h 3156552"/>
              <a:gd name="connsiteX142" fmla="*/ 5555412 w 5633049"/>
              <a:gd name="connsiteY142" fmla="*/ 1845337 h 3156552"/>
              <a:gd name="connsiteX143" fmla="*/ 5572664 w 5633049"/>
              <a:gd name="connsiteY143" fmla="*/ 1819458 h 3156552"/>
              <a:gd name="connsiteX144" fmla="*/ 5598544 w 5633049"/>
              <a:gd name="connsiteY144" fmla="*/ 1810831 h 3156552"/>
              <a:gd name="connsiteX145" fmla="*/ 5633049 w 5633049"/>
              <a:gd name="connsiteY145" fmla="*/ 1784952 h 3156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</a:cxnLst>
            <a:rect l="l" t="t" r="r" b="b"/>
            <a:pathLst>
              <a:path w="5633049" h="3156552">
                <a:moveTo>
                  <a:pt x="0" y="3156552"/>
                </a:moveTo>
                <a:cubicBezTo>
                  <a:pt x="2876" y="3104793"/>
                  <a:pt x="3712" y="3052881"/>
                  <a:pt x="8627" y="3001276"/>
                </a:cubicBezTo>
                <a:cubicBezTo>
                  <a:pt x="9489" y="2992224"/>
                  <a:pt x="15048" y="2984218"/>
                  <a:pt x="17253" y="2975397"/>
                </a:cubicBezTo>
                <a:cubicBezTo>
                  <a:pt x="20809" y="2961173"/>
                  <a:pt x="23004" y="2946642"/>
                  <a:pt x="25880" y="2932265"/>
                </a:cubicBezTo>
                <a:cubicBezTo>
                  <a:pt x="28755" y="2894884"/>
                  <a:pt x="30776" y="2857427"/>
                  <a:pt x="34506" y="2820122"/>
                </a:cubicBezTo>
                <a:cubicBezTo>
                  <a:pt x="36529" y="2799890"/>
                  <a:pt x="41204" y="2779978"/>
                  <a:pt x="43132" y="2759737"/>
                </a:cubicBezTo>
                <a:cubicBezTo>
                  <a:pt x="46958" y="2719560"/>
                  <a:pt x="47743" y="2679126"/>
                  <a:pt x="51759" y="2638967"/>
                </a:cubicBezTo>
                <a:cubicBezTo>
                  <a:pt x="53499" y="2621563"/>
                  <a:pt x="57725" y="2604496"/>
                  <a:pt x="60385" y="2587209"/>
                </a:cubicBezTo>
                <a:cubicBezTo>
                  <a:pt x="63477" y="2567113"/>
                  <a:pt x="65024" y="2546762"/>
                  <a:pt x="69012" y="2526824"/>
                </a:cubicBezTo>
                <a:cubicBezTo>
                  <a:pt x="73244" y="2505665"/>
                  <a:pt x="85536" y="2485149"/>
                  <a:pt x="94891" y="2466439"/>
                </a:cubicBezTo>
                <a:cubicBezTo>
                  <a:pt x="99382" y="2435001"/>
                  <a:pt x="101974" y="2402057"/>
                  <a:pt x="112144" y="2371548"/>
                </a:cubicBezTo>
                <a:cubicBezTo>
                  <a:pt x="117041" y="2356858"/>
                  <a:pt x="123960" y="2342915"/>
                  <a:pt x="129397" y="2328416"/>
                </a:cubicBezTo>
                <a:cubicBezTo>
                  <a:pt x="132590" y="2319902"/>
                  <a:pt x="133957" y="2310670"/>
                  <a:pt x="138023" y="2302537"/>
                </a:cubicBezTo>
                <a:cubicBezTo>
                  <a:pt x="142660" y="2293264"/>
                  <a:pt x="149525" y="2285284"/>
                  <a:pt x="155276" y="2276658"/>
                </a:cubicBezTo>
                <a:cubicBezTo>
                  <a:pt x="192427" y="2128056"/>
                  <a:pt x="151776" y="2257777"/>
                  <a:pt x="189781" y="2181767"/>
                </a:cubicBezTo>
                <a:cubicBezTo>
                  <a:pt x="193848" y="2173634"/>
                  <a:pt x="194645" y="2164166"/>
                  <a:pt x="198408" y="2155888"/>
                </a:cubicBezTo>
                <a:cubicBezTo>
                  <a:pt x="209051" y="2132474"/>
                  <a:pt x="224781" y="2111276"/>
                  <a:pt x="232914" y="2086876"/>
                </a:cubicBezTo>
                <a:cubicBezTo>
                  <a:pt x="235789" y="2078250"/>
                  <a:pt x="236496" y="2068563"/>
                  <a:pt x="241540" y="2060997"/>
                </a:cubicBezTo>
                <a:cubicBezTo>
                  <a:pt x="248307" y="2050846"/>
                  <a:pt x="258793" y="2043744"/>
                  <a:pt x="267419" y="2035118"/>
                </a:cubicBezTo>
                <a:cubicBezTo>
                  <a:pt x="282753" y="1973784"/>
                  <a:pt x="266535" y="2022215"/>
                  <a:pt x="310551" y="1948854"/>
                </a:cubicBezTo>
                <a:cubicBezTo>
                  <a:pt x="319177" y="1934477"/>
                  <a:pt x="328287" y="1920379"/>
                  <a:pt x="336430" y="1905722"/>
                </a:cubicBezTo>
                <a:cubicBezTo>
                  <a:pt x="342675" y="1894481"/>
                  <a:pt x="347303" y="1882381"/>
                  <a:pt x="353683" y="1871216"/>
                </a:cubicBezTo>
                <a:cubicBezTo>
                  <a:pt x="358827" y="1862214"/>
                  <a:pt x="366725" y="1854811"/>
                  <a:pt x="370936" y="1845337"/>
                </a:cubicBezTo>
                <a:cubicBezTo>
                  <a:pt x="411999" y="1752946"/>
                  <a:pt x="366396" y="1826266"/>
                  <a:pt x="405442" y="1767699"/>
                </a:cubicBezTo>
                <a:cubicBezTo>
                  <a:pt x="408317" y="1756197"/>
                  <a:pt x="409398" y="1744090"/>
                  <a:pt x="414068" y="1733193"/>
                </a:cubicBezTo>
                <a:cubicBezTo>
                  <a:pt x="418152" y="1723664"/>
                  <a:pt x="426177" y="1716316"/>
                  <a:pt x="431321" y="1707314"/>
                </a:cubicBezTo>
                <a:cubicBezTo>
                  <a:pt x="475106" y="1630693"/>
                  <a:pt x="423788" y="1709988"/>
                  <a:pt x="465827" y="1646929"/>
                </a:cubicBezTo>
                <a:cubicBezTo>
                  <a:pt x="487508" y="1581884"/>
                  <a:pt x="455740" y="1659536"/>
                  <a:pt x="500332" y="1603797"/>
                </a:cubicBezTo>
                <a:cubicBezTo>
                  <a:pt x="506012" y="1596697"/>
                  <a:pt x="504892" y="1586051"/>
                  <a:pt x="508959" y="1577918"/>
                </a:cubicBezTo>
                <a:cubicBezTo>
                  <a:pt x="513596" y="1568645"/>
                  <a:pt x="519238" y="1559710"/>
                  <a:pt x="526212" y="1552039"/>
                </a:cubicBezTo>
                <a:cubicBezTo>
                  <a:pt x="548096" y="1527967"/>
                  <a:pt x="574900" y="1508430"/>
                  <a:pt x="595223" y="1483027"/>
                </a:cubicBezTo>
                <a:cubicBezTo>
                  <a:pt x="606725" y="1468650"/>
                  <a:pt x="617605" y="1453751"/>
                  <a:pt x="629729" y="1439895"/>
                </a:cubicBezTo>
                <a:cubicBezTo>
                  <a:pt x="676223" y="1386759"/>
                  <a:pt x="637551" y="1441100"/>
                  <a:pt x="672861" y="1388137"/>
                </a:cubicBezTo>
                <a:cubicBezTo>
                  <a:pt x="689808" y="1337295"/>
                  <a:pt x="670063" y="1387437"/>
                  <a:pt x="707366" y="1327752"/>
                </a:cubicBezTo>
                <a:cubicBezTo>
                  <a:pt x="714182" y="1316847"/>
                  <a:pt x="718239" y="1304411"/>
                  <a:pt x="724619" y="1293246"/>
                </a:cubicBezTo>
                <a:cubicBezTo>
                  <a:pt x="729763" y="1284244"/>
                  <a:pt x="736728" y="1276369"/>
                  <a:pt x="741872" y="1267367"/>
                </a:cubicBezTo>
                <a:cubicBezTo>
                  <a:pt x="748252" y="1256202"/>
                  <a:pt x="754059" y="1244681"/>
                  <a:pt x="759125" y="1232861"/>
                </a:cubicBezTo>
                <a:cubicBezTo>
                  <a:pt x="762707" y="1224503"/>
                  <a:pt x="763685" y="1215115"/>
                  <a:pt x="767751" y="1206982"/>
                </a:cubicBezTo>
                <a:cubicBezTo>
                  <a:pt x="772388" y="1197709"/>
                  <a:pt x="779253" y="1189729"/>
                  <a:pt x="785004" y="1181103"/>
                </a:cubicBezTo>
                <a:cubicBezTo>
                  <a:pt x="787879" y="1172477"/>
                  <a:pt x="791132" y="1163967"/>
                  <a:pt x="793630" y="1155224"/>
                </a:cubicBezTo>
                <a:cubicBezTo>
                  <a:pt x="796887" y="1143824"/>
                  <a:pt x="797587" y="1131615"/>
                  <a:pt x="802257" y="1120718"/>
                </a:cubicBezTo>
                <a:cubicBezTo>
                  <a:pt x="806341" y="1111189"/>
                  <a:pt x="813759" y="1103465"/>
                  <a:pt x="819510" y="1094839"/>
                </a:cubicBezTo>
                <a:cubicBezTo>
                  <a:pt x="841191" y="1029792"/>
                  <a:pt x="811945" y="1109967"/>
                  <a:pt x="845389" y="1043080"/>
                </a:cubicBezTo>
                <a:cubicBezTo>
                  <a:pt x="849455" y="1034947"/>
                  <a:pt x="849949" y="1025334"/>
                  <a:pt x="854015" y="1017201"/>
                </a:cubicBezTo>
                <a:cubicBezTo>
                  <a:pt x="858652" y="1007928"/>
                  <a:pt x="866631" y="1000595"/>
                  <a:pt x="871268" y="991322"/>
                </a:cubicBezTo>
                <a:cubicBezTo>
                  <a:pt x="875335" y="983189"/>
                  <a:pt x="874851" y="973009"/>
                  <a:pt x="879895" y="965443"/>
                </a:cubicBezTo>
                <a:cubicBezTo>
                  <a:pt x="886662" y="955292"/>
                  <a:pt x="897148" y="948190"/>
                  <a:pt x="905774" y="939563"/>
                </a:cubicBezTo>
                <a:cubicBezTo>
                  <a:pt x="922272" y="890068"/>
                  <a:pt x="902585" y="936270"/>
                  <a:pt x="940280" y="887805"/>
                </a:cubicBezTo>
                <a:cubicBezTo>
                  <a:pt x="953010" y="871438"/>
                  <a:pt x="963283" y="853299"/>
                  <a:pt x="974785" y="836046"/>
                </a:cubicBezTo>
                <a:cubicBezTo>
                  <a:pt x="992113" y="810053"/>
                  <a:pt x="996156" y="806309"/>
                  <a:pt x="1009291" y="775661"/>
                </a:cubicBezTo>
                <a:cubicBezTo>
                  <a:pt x="1012873" y="767303"/>
                  <a:pt x="1013501" y="757731"/>
                  <a:pt x="1017917" y="749782"/>
                </a:cubicBezTo>
                <a:cubicBezTo>
                  <a:pt x="1027987" y="731656"/>
                  <a:pt x="1052423" y="698024"/>
                  <a:pt x="1052423" y="698024"/>
                </a:cubicBezTo>
                <a:cubicBezTo>
                  <a:pt x="1055298" y="689397"/>
                  <a:pt x="1056633" y="680093"/>
                  <a:pt x="1061049" y="672144"/>
                </a:cubicBezTo>
                <a:cubicBezTo>
                  <a:pt x="1071119" y="654018"/>
                  <a:pt x="1095555" y="620386"/>
                  <a:pt x="1095555" y="620386"/>
                </a:cubicBezTo>
                <a:cubicBezTo>
                  <a:pt x="1116065" y="558853"/>
                  <a:pt x="1086982" y="633245"/>
                  <a:pt x="1130061" y="568627"/>
                </a:cubicBezTo>
                <a:cubicBezTo>
                  <a:pt x="1135105" y="561061"/>
                  <a:pt x="1132257" y="549178"/>
                  <a:pt x="1138687" y="542748"/>
                </a:cubicBezTo>
                <a:cubicBezTo>
                  <a:pt x="1140011" y="541424"/>
                  <a:pt x="1217123" y="492148"/>
                  <a:pt x="1224951" y="482363"/>
                </a:cubicBezTo>
                <a:cubicBezTo>
                  <a:pt x="1262329" y="435640"/>
                  <a:pt x="1292567" y="383582"/>
                  <a:pt x="1328468" y="335714"/>
                </a:cubicBezTo>
                <a:cubicBezTo>
                  <a:pt x="1335788" y="325954"/>
                  <a:pt x="1346857" y="319465"/>
                  <a:pt x="1354347" y="309835"/>
                </a:cubicBezTo>
                <a:cubicBezTo>
                  <a:pt x="1367077" y="293467"/>
                  <a:pt x="1377351" y="275329"/>
                  <a:pt x="1388853" y="258076"/>
                </a:cubicBezTo>
                <a:lnTo>
                  <a:pt x="1423359" y="206318"/>
                </a:lnTo>
                <a:cubicBezTo>
                  <a:pt x="1429110" y="197692"/>
                  <a:pt x="1430776" y="183718"/>
                  <a:pt x="1440612" y="180439"/>
                </a:cubicBezTo>
                <a:lnTo>
                  <a:pt x="1492370" y="163186"/>
                </a:lnTo>
                <a:cubicBezTo>
                  <a:pt x="1500996" y="157435"/>
                  <a:pt x="1508775" y="150144"/>
                  <a:pt x="1518249" y="145933"/>
                </a:cubicBezTo>
                <a:cubicBezTo>
                  <a:pt x="1534868" y="138547"/>
                  <a:pt x="1554876" y="138768"/>
                  <a:pt x="1570008" y="128680"/>
                </a:cubicBezTo>
                <a:cubicBezTo>
                  <a:pt x="1611020" y="101338"/>
                  <a:pt x="1586049" y="114707"/>
                  <a:pt x="1647646" y="94175"/>
                </a:cubicBezTo>
                <a:lnTo>
                  <a:pt x="1699404" y="76922"/>
                </a:lnTo>
                <a:cubicBezTo>
                  <a:pt x="1713781" y="74046"/>
                  <a:pt x="1728044" y="70525"/>
                  <a:pt x="1742536" y="68295"/>
                </a:cubicBezTo>
                <a:cubicBezTo>
                  <a:pt x="1773357" y="63553"/>
                  <a:pt x="1860421" y="54239"/>
                  <a:pt x="1889185" y="51043"/>
                </a:cubicBezTo>
                <a:cubicBezTo>
                  <a:pt x="1939050" y="38576"/>
                  <a:pt x="1919443" y="42220"/>
                  <a:pt x="1984076" y="33790"/>
                </a:cubicBezTo>
                <a:lnTo>
                  <a:pt x="2122098" y="16537"/>
                </a:lnTo>
                <a:cubicBezTo>
                  <a:pt x="2223169" y="-8732"/>
                  <a:pt x="2182735" y="-2041"/>
                  <a:pt x="2380891" y="16537"/>
                </a:cubicBezTo>
                <a:cubicBezTo>
                  <a:pt x="2398998" y="18235"/>
                  <a:pt x="2415396" y="28039"/>
                  <a:pt x="2432649" y="33790"/>
                </a:cubicBezTo>
                <a:lnTo>
                  <a:pt x="2510287" y="59669"/>
                </a:lnTo>
                <a:cubicBezTo>
                  <a:pt x="2597286" y="88668"/>
                  <a:pt x="2462317" y="44415"/>
                  <a:pt x="2570672" y="76922"/>
                </a:cubicBezTo>
                <a:cubicBezTo>
                  <a:pt x="2588091" y="82148"/>
                  <a:pt x="2605177" y="88424"/>
                  <a:pt x="2622430" y="94175"/>
                </a:cubicBezTo>
                <a:cubicBezTo>
                  <a:pt x="2631057" y="97051"/>
                  <a:pt x="2639262" y="101896"/>
                  <a:pt x="2648310" y="102801"/>
                </a:cubicBezTo>
                <a:lnTo>
                  <a:pt x="2734574" y="111427"/>
                </a:lnTo>
                <a:cubicBezTo>
                  <a:pt x="2751827" y="117178"/>
                  <a:pt x="2768689" y="124269"/>
                  <a:pt x="2786332" y="128680"/>
                </a:cubicBezTo>
                <a:cubicBezTo>
                  <a:pt x="2797834" y="131556"/>
                  <a:pt x="2809482" y="133900"/>
                  <a:pt x="2820838" y="137307"/>
                </a:cubicBezTo>
                <a:cubicBezTo>
                  <a:pt x="2838257" y="142533"/>
                  <a:pt x="2855344" y="148808"/>
                  <a:pt x="2872597" y="154559"/>
                </a:cubicBezTo>
                <a:lnTo>
                  <a:pt x="2976114" y="189065"/>
                </a:lnTo>
                <a:cubicBezTo>
                  <a:pt x="2984740" y="191940"/>
                  <a:pt x="2994427" y="192648"/>
                  <a:pt x="3001993" y="197692"/>
                </a:cubicBezTo>
                <a:cubicBezTo>
                  <a:pt x="3027291" y="214557"/>
                  <a:pt x="3025182" y="216429"/>
                  <a:pt x="3053751" y="223571"/>
                </a:cubicBezTo>
                <a:cubicBezTo>
                  <a:pt x="3103037" y="235893"/>
                  <a:pt x="3087083" y="227532"/>
                  <a:pt x="3131389" y="240824"/>
                </a:cubicBezTo>
                <a:cubicBezTo>
                  <a:pt x="3148808" y="246050"/>
                  <a:pt x="3165894" y="252325"/>
                  <a:pt x="3183147" y="258076"/>
                </a:cubicBezTo>
                <a:cubicBezTo>
                  <a:pt x="3191774" y="260952"/>
                  <a:pt x="3201461" y="261659"/>
                  <a:pt x="3209027" y="266703"/>
                </a:cubicBezTo>
                <a:cubicBezTo>
                  <a:pt x="3217653" y="272454"/>
                  <a:pt x="3226470" y="277930"/>
                  <a:pt x="3234906" y="283956"/>
                </a:cubicBezTo>
                <a:cubicBezTo>
                  <a:pt x="3246605" y="292313"/>
                  <a:pt x="3256929" y="302702"/>
                  <a:pt x="3269412" y="309835"/>
                </a:cubicBezTo>
                <a:cubicBezTo>
                  <a:pt x="3277307" y="314346"/>
                  <a:pt x="3286665" y="315586"/>
                  <a:pt x="3295291" y="318461"/>
                </a:cubicBezTo>
                <a:cubicBezTo>
                  <a:pt x="3369442" y="367896"/>
                  <a:pt x="3275632" y="308633"/>
                  <a:pt x="3347049" y="344341"/>
                </a:cubicBezTo>
                <a:cubicBezTo>
                  <a:pt x="3356322" y="348978"/>
                  <a:pt x="3363927" y="356449"/>
                  <a:pt x="3372929" y="361593"/>
                </a:cubicBezTo>
                <a:cubicBezTo>
                  <a:pt x="3384094" y="367973"/>
                  <a:pt x="3396269" y="372466"/>
                  <a:pt x="3407434" y="378846"/>
                </a:cubicBezTo>
                <a:cubicBezTo>
                  <a:pt x="3416436" y="383990"/>
                  <a:pt x="3423840" y="391888"/>
                  <a:pt x="3433314" y="396099"/>
                </a:cubicBezTo>
                <a:cubicBezTo>
                  <a:pt x="3449933" y="403485"/>
                  <a:pt x="3467819" y="407601"/>
                  <a:pt x="3485072" y="413352"/>
                </a:cubicBezTo>
                <a:lnTo>
                  <a:pt x="3510951" y="421978"/>
                </a:lnTo>
                <a:cubicBezTo>
                  <a:pt x="3519577" y="427729"/>
                  <a:pt x="3527301" y="435147"/>
                  <a:pt x="3536830" y="439231"/>
                </a:cubicBezTo>
                <a:cubicBezTo>
                  <a:pt x="3547727" y="443901"/>
                  <a:pt x="3559980" y="444451"/>
                  <a:pt x="3571336" y="447858"/>
                </a:cubicBezTo>
                <a:cubicBezTo>
                  <a:pt x="3588755" y="453084"/>
                  <a:pt x="3605842" y="459359"/>
                  <a:pt x="3623095" y="465110"/>
                </a:cubicBezTo>
                <a:cubicBezTo>
                  <a:pt x="3653153" y="475129"/>
                  <a:pt x="3670794" y="479657"/>
                  <a:pt x="3700732" y="499616"/>
                </a:cubicBezTo>
                <a:cubicBezTo>
                  <a:pt x="3710883" y="506383"/>
                  <a:pt x="3716852" y="518175"/>
                  <a:pt x="3726612" y="525495"/>
                </a:cubicBezTo>
                <a:cubicBezTo>
                  <a:pt x="3740025" y="535555"/>
                  <a:pt x="3755793" y="542074"/>
                  <a:pt x="3769744" y="551375"/>
                </a:cubicBezTo>
                <a:cubicBezTo>
                  <a:pt x="3797518" y="569892"/>
                  <a:pt x="3803121" y="579074"/>
                  <a:pt x="3830129" y="594507"/>
                </a:cubicBezTo>
                <a:cubicBezTo>
                  <a:pt x="3841294" y="600887"/>
                  <a:pt x="3853469" y="605379"/>
                  <a:pt x="3864634" y="611759"/>
                </a:cubicBezTo>
                <a:cubicBezTo>
                  <a:pt x="3938378" y="653898"/>
                  <a:pt x="3832435" y="599341"/>
                  <a:pt x="3925019" y="654892"/>
                </a:cubicBezTo>
                <a:cubicBezTo>
                  <a:pt x="4044611" y="726648"/>
                  <a:pt x="3907747" y="630724"/>
                  <a:pt x="4028536" y="715276"/>
                </a:cubicBezTo>
                <a:cubicBezTo>
                  <a:pt x="4076308" y="748717"/>
                  <a:pt x="4117492" y="790937"/>
                  <a:pt x="4175185" y="810167"/>
                </a:cubicBezTo>
                <a:lnTo>
                  <a:pt x="4201064" y="818793"/>
                </a:lnTo>
                <a:cubicBezTo>
                  <a:pt x="4209691" y="824544"/>
                  <a:pt x="4218507" y="830020"/>
                  <a:pt x="4226944" y="836046"/>
                </a:cubicBezTo>
                <a:cubicBezTo>
                  <a:pt x="4238643" y="844403"/>
                  <a:pt x="4249486" y="853951"/>
                  <a:pt x="4261449" y="861926"/>
                </a:cubicBezTo>
                <a:cubicBezTo>
                  <a:pt x="4275400" y="871227"/>
                  <a:pt x="4290363" y="878919"/>
                  <a:pt x="4304581" y="887805"/>
                </a:cubicBezTo>
                <a:cubicBezTo>
                  <a:pt x="4353351" y="918286"/>
                  <a:pt x="4306067" y="892862"/>
                  <a:pt x="4364966" y="922310"/>
                </a:cubicBezTo>
                <a:cubicBezTo>
                  <a:pt x="4373593" y="930937"/>
                  <a:pt x="4380553" y="941640"/>
                  <a:pt x="4390846" y="948190"/>
                </a:cubicBezTo>
                <a:cubicBezTo>
                  <a:pt x="4442360" y="980971"/>
                  <a:pt x="4447861" y="979696"/>
                  <a:pt x="4494363" y="991322"/>
                </a:cubicBezTo>
                <a:cubicBezTo>
                  <a:pt x="4535374" y="1018663"/>
                  <a:pt x="4510405" y="1005296"/>
                  <a:pt x="4572000" y="1025827"/>
                </a:cubicBezTo>
                <a:lnTo>
                  <a:pt x="4597880" y="1034454"/>
                </a:lnTo>
                <a:lnTo>
                  <a:pt x="4623759" y="1043080"/>
                </a:lnTo>
                <a:cubicBezTo>
                  <a:pt x="4632385" y="1048831"/>
                  <a:pt x="4640365" y="1055696"/>
                  <a:pt x="4649638" y="1060333"/>
                </a:cubicBezTo>
                <a:cubicBezTo>
                  <a:pt x="4657771" y="1064399"/>
                  <a:pt x="4667003" y="1065766"/>
                  <a:pt x="4675517" y="1068959"/>
                </a:cubicBezTo>
                <a:cubicBezTo>
                  <a:pt x="4690016" y="1074396"/>
                  <a:pt x="4704799" y="1079287"/>
                  <a:pt x="4718649" y="1086212"/>
                </a:cubicBezTo>
                <a:cubicBezTo>
                  <a:pt x="4800131" y="1126954"/>
                  <a:pt x="4729305" y="1101267"/>
                  <a:pt x="4787661" y="1120718"/>
                </a:cubicBezTo>
                <a:lnTo>
                  <a:pt x="4839419" y="1155224"/>
                </a:lnTo>
                <a:cubicBezTo>
                  <a:pt x="4848045" y="1160975"/>
                  <a:pt x="4857004" y="1166256"/>
                  <a:pt x="4865298" y="1172476"/>
                </a:cubicBezTo>
                <a:cubicBezTo>
                  <a:pt x="4941584" y="1229691"/>
                  <a:pt x="4907031" y="1215142"/>
                  <a:pt x="4960189" y="1232861"/>
                </a:cubicBezTo>
                <a:cubicBezTo>
                  <a:pt x="5024831" y="1275957"/>
                  <a:pt x="4992695" y="1259666"/>
                  <a:pt x="5055080" y="1284620"/>
                </a:cubicBezTo>
                <a:cubicBezTo>
                  <a:pt x="5063706" y="1293246"/>
                  <a:pt x="5070808" y="1303732"/>
                  <a:pt x="5080959" y="1310499"/>
                </a:cubicBezTo>
                <a:cubicBezTo>
                  <a:pt x="5088525" y="1315543"/>
                  <a:pt x="5099738" y="1313446"/>
                  <a:pt x="5106838" y="1319126"/>
                </a:cubicBezTo>
                <a:cubicBezTo>
                  <a:pt x="5114934" y="1325603"/>
                  <a:pt x="5117203" y="1337256"/>
                  <a:pt x="5124091" y="1345005"/>
                </a:cubicBezTo>
                <a:cubicBezTo>
                  <a:pt x="5140301" y="1363241"/>
                  <a:pt x="5161210" y="1377244"/>
                  <a:pt x="5175849" y="1396763"/>
                </a:cubicBezTo>
                <a:cubicBezTo>
                  <a:pt x="5185606" y="1409772"/>
                  <a:pt x="5255336" y="1509524"/>
                  <a:pt x="5279366" y="1517533"/>
                </a:cubicBezTo>
                <a:lnTo>
                  <a:pt x="5305246" y="1526159"/>
                </a:lnTo>
                <a:cubicBezTo>
                  <a:pt x="5362671" y="1569230"/>
                  <a:pt x="5316335" y="1536326"/>
                  <a:pt x="5382883" y="1577918"/>
                </a:cubicBezTo>
                <a:cubicBezTo>
                  <a:pt x="5391675" y="1583413"/>
                  <a:pt x="5399289" y="1590960"/>
                  <a:pt x="5408763" y="1595171"/>
                </a:cubicBezTo>
                <a:cubicBezTo>
                  <a:pt x="5425382" y="1602557"/>
                  <a:pt x="5460521" y="1612424"/>
                  <a:pt x="5460521" y="1612424"/>
                </a:cubicBezTo>
                <a:cubicBezTo>
                  <a:pt x="5466272" y="1621050"/>
                  <a:pt x="5469678" y="1631826"/>
                  <a:pt x="5477774" y="1638303"/>
                </a:cubicBezTo>
                <a:cubicBezTo>
                  <a:pt x="5484874" y="1643983"/>
                  <a:pt x="5495758" y="1642418"/>
                  <a:pt x="5503653" y="1646929"/>
                </a:cubicBezTo>
                <a:cubicBezTo>
                  <a:pt x="5516136" y="1654062"/>
                  <a:pt x="5527993" y="1662643"/>
                  <a:pt x="5538159" y="1672809"/>
                </a:cubicBezTo>
                <a:cubicBezTo>
                  <a:pt x="5595668" y="1730318"/>
                  <a:pt x="5512280" y="1669933"/>
                  <a:pt x="5581291" y="1715941"/>
                </a:cubicBezTo>
                <a:cubicBezTo>
                  <a:pt x="5587042" y="1724567"/>
                  <a:pt x="5598544" y="1731452"/>
                  <a:pt x="5598544" y="1741820"/>
                </a:cubicBezTo>
                <a:cubicBezTo>
                  <a:pt x="5598544" y="1784040"/>
                  <a:pt x="5579988" y="1794881"/>
                  <a:pt x="5555412" y="1819458"/>
                </a:cubicBezTo>
                <a:cubicBezTo>
                  <a:pt x="5540228" y="1865006"/>
                  <a:pt x="5551828" y="1837775"/>
                  <a:pt x="5512280" y="1897095"/>
                </a:cubicBezTo>
                <a:cubicBezTo>
                  <a:pt x="5506529" y="1905721"/>
                  <a:pt x="5522201" y="1878547"/>
                  <a:pt x="5529532" y="1871216"/>
                </a:cubicBezTo>
                <a:cubicBezTo>
                  <a:pt x="5538159" y="1862590"/>
                  <a:pt x="5547602" y="1854709"/>
                  <a:pt x="5555412" y="1845337"/>
                </a:cubicBezTo>
                <a:cubicBezTo>
                  <a:pt x="5562049" y="1837373"/>
                  <a:pt x="5564568" y="1825935"/>
                  <a:pt x="5572664" y="1819458"/>
                </a:cubicBezTo>
                <a:cubicBezTo>
                  <a:pt x="5579765" y="1813777"/>
                  <a:pt x="5590411" y="1814898"/>
                  <a:pt x="5598544" y="1810831"/>
                </a:cubicBezTo>
                <a:cubicBezTo>
                  <a:pt x="5618052" y="1801077"/>
                  <a:pt x="5620918" y="1797083"/>
                  <a:pt x="5633049" y="1784952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2" name="Freeform 5">
            <a:extLst>
              <a:ext uri="{FF2B5EF4-FFF2-40B4-BE49-F238E27FC236}">
                <a16:creationId xmlns:a16="http://schemas.microsoft.com/office/drawing/2014/main" id="{64ACC502-8331-4F30-8295-0216089B7039}"/>
              </a:ext>
            </a:extLst>
          </p:cNvPr>
          <p:cNvSpPr/>
          <p:nvPr/>
        </p:nvSpPr>
        <p:spPr>
          <a:xfrm>
            <a:off x="834522" y="3119688"/>
            <a:ext cx="3893443" cy="3156552"/>
          </a:xfrm>
          <a:custGeom>
            <a:avLst/>
            <a:gdLst>
              <a:gd name="connsiteX0" fmla="*/ 0 w 5633049"/>
              <a:gd name="connsiteY0" fmla="*/ 3156552 h 3156552"/>
              <a:gd name="connsiteX1" fmla="*/ 8627 w 5633049"/>
              <a:gd name="connsiteY1" fmla="*/ 3001276 h 3156552"/>
              <a:gd name="connsiteX2" fmla="*/ 17253 w 5633049"/>
              <a:gd name="connsiteY2" fmla="*/ 2975397 h 3156552"/>
              <a:gd name="connsiteX3" fmla="*/ 25880 w 5633049"/>
              <a:gd name="connsiteY3" fmla="*/ 2932265 h 3156552"/>
              <a:gd name="connsiteX4" fmla="*/ 34506 w 5633049"/>
              <a:gd name="connsiteY4" fmla="*/ 2820122 h 3156552"/>
              <a:gd name="connsiteX5" fmla="*/ 43132 w 5633049"/>
              <a:gd name="connsiteY5" fmla="*/ 2759737 h 3156552"/>
              <a:gd name="connsiteX6" fmla="*/ 51759 w 5633049"/>
              <a:gd name="connsiteY6" fmla="*/ 2638967 h 3156552"/>
              <a:gd name="connsiteX7" fmla="*/ 60385 w 5633049"/>
              <a:gd name="connsiteY7" fmla="*/ 2587209 h 3156552"/>
              <a:gd name="connsiteX8" fmla="*/ 69012 w 5633049"/>
              <a:gd name="connsiteY8" fmla="*/ 2526824 h 3156552"/>
              <a:gd name="connsiteX9" fmla="*/ 94891 w 5633049"/>
              <a:gd name="connsiteY9" fmla="*/ 2466439 h 3156552"/>
              <a:gd name="connsiteX10" fmla="*/ 112144 w 5633049"/>
              <a:gd name="connsiteY10" fmla="*/ 2371548 h 3156552"/>
              <a:gd name="connsiteX11" fmla="*/ 129397 w 5633049"/>
              <a:gd name="connsiteY11" fmla="*/ 2328416 h 3156552"/>
              <a:gd name="connsiteX12" fmla="*/ 138023 w 5633049"/>
              <a:gd name="connsiteY12" fmla="*/ 2302537 h 3156552"/>
              <a:gd name="connsiteX13" fmla="*/ 155276 w 5633049"/>
              <a:gd name="connsiteY13" fmla="*/ 2276658 h 3156552"/>
              <a:gd name="connsiteX14" fmla="*/ 189781 w 5633049"/>
              <a:gd name="connsiteY14" fmla="*/ 2181767 h 3156552"/>
              <a:gd name="connsiteX15" fmla="*/ 198408 w 5633049"/>
              <a:gd name="connsiteY15" fmla="*/ 2155888 h 3156552"/>
              <a:gd name="connsiteX16" fmla="*/ 232914 w 5633049"/>
              <a:gd name="connsiteY16" fmla="*/ 2086876 h 3156552"/>
              <a:gd name="connsiteX17" fmla="*/ 241540 w 5633049"/>
              <a:gd name="connsiteY17" fmla="*/ 2060997 h 3156552"/>
              <a:gd name="connsiteX18" fmla="*/ 267419 w 5633049"/>
              <a:gd name="connsiteY18" fmla="*/ 2035118 h 3156552"/>
              <a:gd name="connsiteX19" fmla="*/ 310551 w 5633049"/>
              <a:gd name="connsiteY19" fmla="*/ 1948854 h 3156552"/>
              <a:gd name="connsiteX20" fmla="*/ 336430 w 5633049"/>
              <a:gd name="connsiteY20" fmla="*/ 1905722 h 3156552"/>
              <a:gd name="connsiteX21" fmla="*/ 353683 w 5633049"/>
              <a:gd name="connsiteY21" fmla="*/ 1871216 h 3156552"/>
              <a:gd name="connsiteX22" fmla="*/ 370936 w 5633049"/>
              <a:gd name="connsiteY22" fmla="*/ 1845337 h 3156552"/>
              <a:gd name="connsiteX23" fmla="*/ 405442 w 5633049"/>
              <a:gd name="connsiteY23" fmla="*/ 1767699 h 3156552"/>
              <a:gd name="connsiteX24" fmla="*/ 414068 w 5633049"/>
              <a:gd name="connsiteY24" fmla="*/ 1733193 h 3156552"/>
              <a:gd name="connsiteX25" fmla="*/ 431321 w 5633049"/>
              <a:gd name="connsiteY25" fmla="*/ 1707314 h 3156552"/>
              <a:gd name="connsiteX26" fmla="*/ 465827 w 5633049"/>
              <a:gd name="connsiteY26" fmla="*/ 1646929 h 3156552"/>
              <a:gd name="connsiteX27" fmla="*/ 500332 w 5633049"/>
              <a:gd name="connsiteY27" fmla="*/ 1603797 h 3156552"/>
              <a:gd name="connsiteX28" fmla="*/ 508959 w 5633049"/>
              <a:gd name="connsiteY28" fmla="*/ 1577918 h 3156552"/>
              <a:gd name="connsiteX29" fmla="*/ 526212 w 5633049"/>
              <a:gd name="connsiteY29" fmla="*/ 1552039 h 3156552"/>
              <a:gd name="connsiteX30" fmla="*/ 595223 w 5633049"/>
              <a:gd name="connsiteY30" fmla="*/ 1483027 h 3156552"/>
              <a:gd name="connsiteX31" fmla="*/ 629729 w 5633049"/>
              <a:gd name="connsiteY31" fmla="*/ 1439895 h 3156552"/>
              <a:gd name="connsiteX32" fmla="*/ 672861 w 5633049"/>
              <a:gd name="connsiteY32" fmla="*/ 1388137 h 3156552"/>
              <a:gd name="connsiteX33" fmla="*/ 707366 w 5633049"/>
              <a:gd name="connsiteY33" fmla="*/ 1327752 h 3156552"/>
              <a:gd name="connsiteX34" fmla="*/ 724619 w 5633049"/>
              <a:gd name="connsiteY34" fmla="*/ 1293246 h 3156552"/>
              <a:gd name="connsiteX35" fmla="*/ 741872 w 5633049"/>
              <a:gd name="connsiteY35" fmla="*/ 1267367 h 3156552"/>
              <a:gd name="connsiteX36" fmla="*/ 759125 w 5633049"/>
              <a:gd name="connsiteY36" fmla="*/ 1232861 h 3156552"/>
              <a:gd name="connsiteX37" fmla="*/ 767751 w 5633049"/>
              <a:gd name="connsiteY37" fmla="*/ 1206982 h 3156552"/>
              <a:gd name="connsiteX38" fmla="*/ 785004 w 5633049"/>
              <a:gd name="connsiteY38" fmla="*/ 1181103 h 3156552"/>
              <a:gd name="connsiteX39" fmla="*/ 793630 w 5633049"/>
              <a:gd name="connsiteY39" fmla="*/ 1155224 h 3156552"/>
              <a:gd name="connsiteX40" fmla="*/ 802257 w 5633049"/>
              <a:gd name="connsiteY40" fmla="*/ 1120718 h 3156552"/>
              <a:gd name="connsiteX41" fmla="*/ 819510 w 5633049"/>
              <a:gd name="connsiteY41" fmla="*/ 1094839 h 3156552"/>
              <a:gd name="connsiteX42" fmla="*/ 845389 w 5633049"/>
              <a:gd name="connsiteY42" fmla="*/ 1043080 h 3156552"/>
              <a:gd name="connsiteX43" fmla="*/ 854015 w 5633049"/>
              <a:gd name="connsiteY43" fmla="*/ 1017201 h 3156552"/>
              <a:gd name="connsiteX44" fmla="*/ 871268 w 5633049"/>
              <a:gd name="connsiteY44" fmla="*/ 991322 h 3156552"/>
              <a:gd name="connsiteX45" fmla="*/ 879895 w 5633049"/>
              <a:gd name="connsiteY45" fmla="*/ 965443 h 3156552"/>
              <a:gd name="connsiteX46" fmla="*/ 905774 w 5633049"/>
              <a:gd name="connsiteY46" fmla="*/ 939563 h 3156552"/>
              <a:gd name="connsiteX47" fmla="*/ 940280 w 5633049"/>
              <a:gd name="connsiteY47" fmla="*/ 887805 h 3156552"/>
              <a:gd name="connsiteX48" fmla="*/ 974785 w 5633049"/>
              <a:gd name="connsiteY48" fmla="*/ 836046 h 3156552"/>
              <a:gd name="connsiteX49" fmla="*/ 1009291 w 5633049"/>
              <a:gd name="connsiteY49" fmla="*/ 775661 h 3156552"/>
              <a:gd name="connsiteX50" fmla="*/ 1017917 w 5633049"/>
              <a:gd name="connsiteY50" fmla="*/ 749782 h 3156552"/>
              <a:gd name="connsiteX51" fmla="*/ 1052423 w 5633049"/>
              <a:gd name="connsiteY51" fmla="*/ 698024 h 3156552"/>
              <a:gd name="connsiteX52" fmla="*/ 1061049 w 5633049"/>
              <a:gd name="connsiteY52" fmla="*/ 672144 h 3156552"/>
              <a:gd name="connsiteX53" fmla="*/ 1095555 w 5633049"/>
              <a:gd name="connsiteY53" fmla="*/ 620386 h 3156552"/>
              <a:gd name="connsiteX54" fmla="*/ 1130061 w 5633049"/>
              <a:gd name="connsiteY54" fmla="*/ 568627 h 3156552"/>
              <a:gd name="connsiteX55" fmla="*/ 1138687 w 5633049"/>
              <a:gd name="connsiteY55" fmla="*/ 542748 h 3156552"/>
              <a:gd name="connsiteX56" fmla="*/ 1224951 w 5633049"/>
              <a:gd name="connsiteY56" fmla="*/ 482363 h 3156552"/>
              <a:gd name="connsiteX57" fmla="*/ 1328468 w 5633049"/>
              <a:gd name="connsiteY57" fmla="*/ 335714 h 3156552"/>
              <a:gd name="connsiteX58" fmla="*/ 1354347 w 5633049"/>
              <a:gd name="connsiteY58" fmla="*/ 309835 h 3156552"/>
              <a:gd name="connsiteX59" fmla="*/ 1388853 w 5633049"/>
              <a:gd name="connsiteY59" fmla="*/ 258076 h 3156552"/>
              <a:gd name="connsiteX60" fmla="*/ 1423359 w 5633049"/>
              <a:gd name="connsiteY60" fmla="*/ 206318 h 3156552"/>
              <a:gd name="connsiteX61" fmla="*/ 1440612 w 5633049"/>
              <a:gd name="connsiteY61" fmla="*/ 180439 h 3156552"/>
              <a:gd name="connsiteX62" fmla="*/ 1492370 w 5633049"/>
              <a:gd name="connsiteY62" fmla="*/ 163186 h 3156552"/>
              <a:gd name="connsiteX63" fmla="*/ 1518249 w 5633049"/>
              <a:gd name="connsiteY63" fmla="*/ 145933 h 3156552"/>
              <a:gd name="connsiteX64" fmla="*/ 1570008 w 5633049"/>
              <a:gd name="connsiteY64" fmla="*/ 128680 h 3156552"/>
              <a:gd name="connsiteX65" fmla="*/ 1647646 w 5633049"/>
              <a:gd name="connsiteY65" fmla="*/ 94175 h 3156552"/>
              <a:gd name="connsiteX66" fmla="*/ 1699404 w 5633049"/>
              <a:gd name="connsiteY66" fmla="*/ 76922 h 3156552"/>
              <a:gd name="connsiteX67" fmla="*/ 1742536 w 5633049"/>
              <a:gd name="connsiteY67" fmla="*/ 68295 h 3156552"/>
              <a:gd name="connsiteX68" fmla="*/ 1889185 w 5633049"/>
              <a:gd name="connsiteY68" fmla="*/ 51043 h 3156552"/>
              <a:gd name="connsiteX69" fmla="*/ 1984076 w 5633049"/>
              <a:gd name="connsiteY69" fmla="*/ 33790 h 3156552"/>
              <a:gd name="connsiteX70" fmla="*/ 2122098 w 5633049"/>
              <a:gd name="connsiteY70" fmla="*/ 16537 h 3156552"/>
              <a:gd name="connsiteX71" fmla="*/ 2380891 w 5633049"/>
              <a:gd name="connsiteY71" fmla="*/ 16537 h 3156552"/>
              <a:gd name="connsiteX72" fmla="*/ 2432649 w 5633049"/>
              <a:gd name="connsiteY72" fmla="*/ 33790 h 3156552"/>
              <a:gd name="connsiteX73" fmla="*/ 2510287 w 5633049"/>
              <a:gd name="connsiteY73" fmla="*/ 59669 h 3156552"/>
              <a:gd name="connsiteX74" fmla="*/ 2570672 w 5633049"/>
              <a:gd name="connsiteY74" fmla="*/ 76922 h 3156552"/>
              <a:gd name="connsiteX75" fmla="*/ 2622430 w 5633049"/>
              <a:gd name="connsiteY75" fmla="*/ 94175 h 3156552"/>
              <a:gd name="connsiteX76" fmla="*/ 2648310 w 5633049"/>
              <a:gd name="connsiteY76" fmla="*/ 102801 h 3156552"/>
              <a:gd name="connsiteX77" fmla="*/ 2734574 w 5633049"/>
              <a:gd name="connsiteY77" fmla="*/ 111427 h 3156552"/>
              <a:gd name="connsiteX78" fmla="*/ 2786332 w 5633049"/>
              <a:gd name="connsiteY78" fmla="*/ 128680 h 3156552"/>
              <a:gd name="connsiteX79" fmla="*/ 2820838 w 5633049"/>
              <a:gd name="connsiteY79" fmla="*/ 137307 h 3156552"/>
              <a:gd name="connsiteX80" fmla="*/ 2872597 w 5633049"/>
              <a:gd name="connsiteY80" fmla="*/ 154559 h 3156552"/>
              <a:gd name="connsiteX81" fmla="*/ 2976114 w 5633049"/>
              <a:gd name="connsiteY81" fmla="*/ 189065 h 3156552"/>
              <a:gd name="connsiteX82" fmla="*/ 3001993 w 5633049"/>
              <a:gd name="connsiteY82" fmla="*/ 197692 h 3156552"/>
              <a:gd name="connsiteX83" fmla="*/ 3053751 w 5633049"/>
              <a:gd name="connsiteY83" fmla="*/ 223571 h 3156552"/>
              <a:gd name="connsiteX84" fmla="*/ 3131389 w 5633049"/>
              <a:gd name="connsiteY84" fmla="*/ 240824 h 3156552"/>
              <a:gd name="connsiteX85" fmla="*/ 3183147 w 5633049"/>
              <a:gd name="connsiteY85" fmla="*/ 258076 h 3156552"/>
              <a:gd name="connsiteX86" fmla="*/ 3209027 w 5633049"/>
              <a:gd name="connsiteY86" fmla="*/ 266703 h 3156552"/>
              <a:gd name="connsiteX87" fmla="*/ 3234906 w 5633049"/>
              <a:gd name="connsiteY87" fmla="*/ 283956 h 3156552"/>
              <a:gd name="connsiteX88" fmla="*/ 3269412 w 5633049"/>
              <a:gd name="connsiteY88" fmla="*/ 309835 h 3156552"/>
              <a:gd name="connsiteX89" fmla="*/ 3295291 w 5633049"/>
              <a:gd name="connsiteY89" fmla="*/ 318461 h 3156552"/>
              <a:gd name="connsiteX90" fmla="*/ 3347049 w 5633049"/>
              <a:gd name="connsiteY90" fmla="*/ 344341 h 3156552"/>
              <a:gd name="connsiteX91" fmla="*/ 3372929 w 5633049"/>
              <a:gd name="connsiteY91" fmla="*/ 361593 h 3156552"/>
              <a:gd name="connsiteX92" fmla="*/ 3407434 w 5633049"/>
              <a:gd name="connsiteY92" fmla="*/ 378846 h 3156552"/>
              <a:gd name="connsiteX93" fmla="*/ 3433314 w 5633049"/>
              <a:gd name="connsiteY93" fmla="*/ 396099 h 3156552"/>
              <a:gd name="connsiteX94" fmla="*/ 3485072 w 5633049"/>
              <a:gd name="connsiteY94" fmla="*/ 413352 h 3156552"/>
              <a:gd name="connsiteX95" fmla="*/ 3510951 w 5633049"/>
              <a:gd name="connsiteY95" fmla="*/ 421978 h 3156552"/>
              <a:gd name="connsiteX96" fmla="*/ 3536830 w 5633049"/>
              <a:gd name="connsiteY96" fmla="*/ 439231 h 3156552"/>
              <a:gd name="connsiteX97" fmla="*/ 3571336 w 5633049"/>
              <a:gd name="connsiteY97" fmla="*/ 447858 h 3156552"/>
              <a:gd name="connsiteX98" fmla="*/ 3623095 w 5633049"/>
              <a:gd name="connsiteY98" fmla="*/ 465110 h 3156552"/>
              <a:gd name="connsiteX99" fmla="*/ 3700732 w 5633049"/>
              <a:gd name="connsiteY99" fmla="*/ 499616 h 3156552"/>
              <a:gd name="connsiteX100" fmla="*/ 3726612 w 5633049"/>
              <a:gd name="connsiteY100" fmla="*/ 525495 h 3156552"/>
              <a:gd name="connsiteX101" fmla="*/ 3769744 w 5633049"/>
              <a:gd name="connsiteY101" fmla="*/ 551375 h 3156552"/>
              <a:gd name="connsiteX102" fmla="*/ 3830129 w 5633049"/>
              <a:gd name="connsiteY102" fmla="*/ 594507 h 3156552"/>
              <a:gd name="connsiteX103" fmla="*/ 3864634 w 5633049"/>
              <a:gd name="connsiteY103" fmla="*/ 611759 h 3156552"/>
              <a:gd name="connsiteX104" fmla="*/ 3925019 w 5633049"/>
              <a:gd name="connsiteY104" fmla="*/ 654892 h 3156552"/>
              <a:gd name="connsiteX105" fmla="*/ 4028536 w 5633049"/>
              <a:gd name="connsiteY105" fmla="*/ 715276 h 3156552"/>
              <a:gd name="connsiteX106" fmla="*/ 4175185 w 5633049"/>
              <a:gd name="connsiteY106" fmla="*/ 810167 h 3156552"/>
              <a:gd name="connsiteX107" fmla="*/ 4201064 w 5633049"/>
              <a:gd name="connsiteY107" fmla="*/ 818793 h 3156552"/>
              <a:gd name="connsiteX108" fmla="*/ 4226944 w 5633049"/>
              <a:gd name="connsiteY108" fmla="*/ 836046 h 3156552"/>
              <a:gd name="connsiteX109" fmla="*/ 4261449 w 5633049"/>
              <a:gd name="connsiteY109" fmla="*/ 861926 h 3156552"/>
              <a:gd name="connsiteX110" fmla="*/ 4304581 w 5633049"/>
              <a:gd name="connsiteY110" fmla="*/ 887805 h 3156552"/>
              <a:gd name="connsiteX111" fmla="*/ 4364966 w 5633049"/>
              <a:gd name="connsiteY111" fmla="*/ 922310 h 3156552"/>
              <a:gd name="connsiteX112" fmla="*/ 4390846 w 5633049"/>
              <a:gd name="connsiteY112" fmla="*/ 948190 h 3156552"/>
              <a:gd name="connsiteX113" fmla="*/ 4494363 w 5633049"/>
              <a:gd name="connsiteY113" fmla="*/ 991322 h 3156552"/>
              <a:gd name="connsiteX114" fmla="*/ 4572000 w 5633049"/>
              <a:gd name="connsiteY114" fmla="*/ 1025827 h 3156552"/>
              <a:gd name="connsiteX115" fmla="*/ 4597880 w 5633049"/>
              <a:gd name="connsiteY115" fmla="*/ 1034454 h 3156552"/>
              <a:gd name="connsiteX116" fmla="*/ 4623759 w 5633049"/>
              <a:gd name="connsiteY116" fmla="*/ 1043080 h 3156552"/>
              <a:gd name="connsiteX117" fmla="*/ 4649638 w 5633049"/>
              <a:gd name="connsiteY117" fmla="*/ 1060333 h 3156552"/>
              <a:gd name="connsiteX118" fmla="*/ 4675517 w 5633049"/>
              <a:gd name="connsiteY118" fmla="*/ 1068959 h 3156552"/>
              <a:gd name="connsiteX119" fmla="*/ 4718649 w 5633049"/>
              <a:gd name="connsiteY119" fmla="*/ 1086212 h 3156552"/>
              <a:gd name="connsiteX120" fmla="*/ 4787661 w 5633049"/>
              <a:gd name="connsiteY120" fmla="*/ 1120718 h 3156552"/>
              <a:gd name="connsiteX121" fmla="*/ 4839419 w 5633049"/>
              <a:gd name="connsiteY121" fmla="*/ 1155224 h 3156552"/>
              <a:gd name="connsiteX122" fmla="*/ 4865298 w 5633049"/>
              <a:gd name="connsiteY122" fmla="*/ 1172476 h 3156552"/>
              <a:gd name="connsiteX123" fmla="*/ 4960189 w 5633049"/>
              <a:gd name="connsiteY123" fmla="*/ 1232861 h 3156552"/>
              <a:gd name="connsiteX124" fmla="*/ 5055080 w 5633049"/>
              <a:gd name="connsiteY124" fmla="*/ 1284620 h 3156552"/>
              <a:gd name="connsiteX125" fmla="*/ 5080959 w 5633049"/>
              <a:gd name="connsiteY125" fmla="*/ 1310499 h 3156552"/>
              <a:gd name="connsiteX126" fmla="*/ 5106838 w 5633049"/>
              <a:gd name="connsiteY126" fmla="*/ 1319126 h 3156552"/>
              <a:gd name="connsiteX127" fmla="*/ 5124091 w 5633049"/>
              <a:gd name="connsiteY127" fmla="*/ 1345005 h 3156552"/>
              <a:gd name="connsiteX128" fmla="*/ 5175849 w 5633049"/>
              <a:gd name="connsiteY128" fmla="*/ 1396763 h 3156552"/>
              <a:gd name="connsiteX129" fmla="*/ 5279366 w 5633049"/>
              <a:gd name="connsiteY129" fmla="*/ 1517533 h 3156552"/>
              <a:gd name="connsiteX130" fmla="*/ 5305246 w 5633049"/>
              <a:gd name="connsiteY130" fmla="*/ 1526159 h 3156552"/>
              <a:gd name="connsiteX131" fmla="*/ 5382883 w 5633049"/>
              <a:gd name="connsiteY131" fmla="*/ 1577918 h 3156552"/>
              <a:gd name="connsiteX132" fmla="*/ 5408763 w 5633049"/>
              <a:gd name="connsiteY132" fmla="*/ 1595171 h 3156552"/>
              <a:gd name="connsiteX133" fmla="*/ 5460521 w 5633049"/>
              <a:gd name="connsiteY133" fmla="*/ 1612424 h 3156552"/>
              <a:gd name="connsiteX134" fmla="*/ 5477774 w 5633049"/>
              <a:gd name="connsiteY134" fmla="*/ 1638303 h 3156552"/>
              <a:gd name="connsiteX135" fmla="*/ 5503653 w 5633049"/>
              <a:gd name="connsiteY135" fmla="*/ 1646929 h 3156552"/>
              <a:gd name="connsiteX136" fmla="*/ 5538159 w 5633049"/>
              <a:gd name="connsiteY136" fmla="*/ 1672809 h 3156552"/>
              <a:gd name="connsiteX137" fmla="*/ 5581291 w 5633049"/>
              <a:gd name="connsiteY137" fmla="*/ 1715941 h 3156552"/>
              <a:gd name="connsiteX138" fmla="*/ 5598544 w 5633049"/>
              <a:gd name="connsiteY138" fmla="*/ 1741820 h 3156552"/>
              <a:gd name="connsiteX139" fmla="*/ 5555412 w 5633049"/>
              <a:gd name="connsiteY139" fmla="*/ 1819458 h 3156552"/>
              <a:gd name="connsiteX140" fmla="*/ 5512280 w 5633049"/>
              <a:gd name="connsiteY140" fmla="*/ 1897095 h 3156552"/>
              <a:gd name="connsiteX141" fmla="*/ 5529532 w 5633049"/>
              <a:gd name="connsiteY141" fmla="*/ 1871216 h 3156552"/>
              <a:gd name="connsiteX142" fmla="*/ 5555412 w 5633049"/>
              <a:gd name="connsiteY142" fmla="*/ 1845337 h 3156552"/>
              <a:gd name="connsiteX143" fmla="*/ 5572664 w 5633049"/>
              <a:gd name="connsiteY143" fmla="*/ 1819458 h 3156552"/>
              <a:gd name="connsiteX144" fmla="*/ 5598544 w 5633049"/>
              <a:gd name="connsiteY144" fmla="*/ 1810831 h 3156552"/>
              <a:gd name="connsiteX145" fmla="*/ 5633049 w 5633049"/>
              <a:gd name="connsiteY145" fmla="*/ 1784952 h 3156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</a:cxnLst>
            <a:rect l="l" t="t" r="r" b="b"/>
            <a:pathLst>
              <a:path w="5633049" h="3156552">
                <a:moveTo>
                  <a:pt x="0" y="3156552"/>
                </a:moveTo>
                <a:cubicBezTo>
                  <a:pt x="2876" y="3104793"/>
                  <a:pt x="3712" y="3052881"/>
                  <a:pt x="8627" y="3001276"/>
                </a:cubicBezTo>
                <a:cubicBezTo>
                  <a:pt x="9489" y="2992224"/>
                  <a:pt x="15048" y="2984218"/>
                  <a:pt x="17253" y="2975397"/>
                </a:cubicBezTo>
                <a:cubicBezTo>
                  <a:pt x="20809" y="2961173"/>
                  <a:pt x="23004" y="2946642"/>
                  <a:pt x="25880" y="2932265"/>
                </a:cubicBezTo>
                <a:cubicBezTo>
                  <a:pt x="28755" y="2894884"/>
                  <a:pt x="30776" y="2857427"/>
                  <a:pt x="34506" y="2820122"/>
                </a:cubicBezTo>
                <a:cubicBezTo>
                  <a:pt x="36529" y="2799890"/>
                  <a:pt x="41204" y="2779978"/>
                  <a:pt x="43132" y="2759737"/>
                </a:cubicBezTo>
                <a:cubicBezTo>
                  <a:pt x="46958" y="2719560"/>
                  <a:pt x="47743" y="2679126"/>
                  <a:pt x="51759" y="2638967"/>
                </a:cubicBezTo>
                <a:cubicBezTo>
                  <a:pt x="53499" y="2621563"/>
                  <a:pt x="57725" y="2604496"/>
                  <a:pt x="60385" y="2587209"/>
                </a:cubicBezTo>
                <a:cubicBezTo>
                  <a:pt x="63477" y="2567113"/>
                  <a:pt x="65024" y="2546762"/>
                  <a:pt x="69012" y="2526824"/>
                </a:cubicBezTo>
                <a:cubicBezTo>
                  <a:pt x="73244" y="2505665"/>
                  <a:pt x="85536" y="2485149"/>
                  <a:pt x="94891" y="2466439"/>
                </a:cubicBezTo>
                <a:cubicBezTo>
                  <a:pt x="99382" y="2435001"/>
                  <a:pt x="101974" y="2402057"/>
                  <a:pt x="112144" y="2371548"/>
                </a:cubicBezTo>
                <a:cubicBezTo>
                  <a:pt x="117041" y="2356858"/>
                  <a:pt x="123960" y="2342915"/>
                  <a:pt x="129397" y="2328416"/>
                </a:cubicBezTo>
                <a:cubicBezTo>
                  <a:pt x="132590" y="2319902"/>
                  <a:pt x="133957" y="2310670"/>
                  <a:pt x="138023" y="2302537"/>
                </a:cubicBezTo>
                <a:cubicBezTo>
                  <a:pt x="142660" y="2293264"/>
                  <a:pt x="149525" y="2285284"/>
                  <a:pt x="155276" y="2276658"/>
                </a:cubicBezTo>
                <a:cubicBezTo>
                  <a:pt x="192427" y="2128056"/>
                  <a:pt x="151776" y="2257777"/>
                  <a:pt x="189781" y="2181767"/>
                </a:cubicBezTo>
                <a:cubicBezTo>
                  <a:pt x="193848" y="2173634"/>
                  <a:pt x="194645" y="2164166"/>
                  <a:pt x="198408" y="2155888"/>
                </a:cubicBezTo>
                <a:cubicBezTo>
                  <a:pt x="209051" y="2132474"/>
                  <a:pt x="224781" y="2111276"/>
                  <a:pt x="232914" y="2086876"/>
                </a:cubicBezTo>
                <a:cubicBezTo>
                  <a:pt x="235789" y="2078250"/>
                  <a:pt x="236496" y="2068563"/>
                  <a:pt x="241540" y="2060997"/>
                </a:cubicBezTo>
                <a:cubicBezTo>
                  <a:pt x="248307" y="2050846"/>
                  <a:pt x="258793" y="2043744"/>
                  <a:pt x="267419" y="2035118"/>
                </a:cubicBezTo>
                <a:cubicBezTo>
                  <a:pt x="282753" y="1973784"/>
                  <a:pt x="266535" y="2022215"/>
                  <a:pt x="310551" y="1948854"/>
                </a:cubicBezTo>
                <a:cubicBezTo>
                  <a:pt x="319177" y="1934477"/>
                  <a:pt x="328287" y="1920379"/>
                  <a:pt x="336430" y="1905722"/>
                </a:cubicBezTo>
                <a:cubicBezTo>
                  <a:pt x="342675" y="1894481"/>
                  <a:pt x="347303" y="1882381"/>
                  <a:pt x="353683" y="1871216"/>
                </a:cubicBezTo>
                <a:cubicBezTo>
                  <a:pt x="358827" y="1862214"/>
                  <a:pt x="366725" y="1854811"/>
                  <a:pt x="370936" y="1845337"/>
                </a:cubicBezTo>
                <a:cubicBezTo>
                  <a:pt x="411999" y="1752946"/>
                  <a:pt x="366396" y="1826266"/>
                  <a:pt x="405442" y="1767699"/>
                </a:cubicBezTo>
                <a:cubicBezTo>
                  <a:pt x="408317" y="1756197"/>
                  <a:pt x="409398" y="1744090"/>
                  <a:pt x="414068" y="1733193"/>
                </a:cubicBezTo>
                <a:cubicBezTo>
                  <a:pt x="418152" y="1723664"/>
                  <a:pt x="426177" y="1716316"/>
                  <a:pt x="431321" y="1707314"/>
                </a:cubicBezTo>
                <a:cubicBezTo>
                  <a:pt x="475106" y="1630693"/>
                  <a:pt x="423788" y="1709988"/>
                  <a:pt x="465827" y="1646929"/>
                </a:cubicBezTo>
                <a:cubicBezTo>
                  <a:pt x="487508" y="1581884"/>
                  <a:pt x="455740" y="1659536"/>
                  <a:pt x="500332" y="1603797"/>
                </a:cubicBezTo>
                <a:cubicBezTo>
                  <a:pt x="506012" y="1596697"/>
                  <a:pt x="504892" y="1586051"/>
                  <a:pt x="508959" y="1577918"/>
                </a:cubicBezTo>
                <a:cubicBezTo>
                  <a:pt x="513596" y="1568645"/>
                  <a:pt x="519238" y="1559710"/>
                  <a:pt x="526212" y="1552039"/>
                </a:cubicBezTo>
                <a:cubicBezTo>
                  <a:pt x="548096" y="1527967"/>
                  <a:pt x="574900" y="1508430"/>
                  <a:pt x="595223" y="1483027"/>
                </a:cubicBezTo>
                <a:cubicBezTo>
                  <a:pt x="606725" y="1468650"/>
                  <a:pt x="617605" y="1453751"/>
                  <a:pt x="629729" y="1439895"/>
                </a:cubicBezTo>
                <a:cubicBezTo>
                  <a:pt x="676223" y="1386759"/>
                  <a:pt x="637551" y="1441100"/>
                  <a:pt x="672861" y="1388137"/>
                </a:cubicBezTo>
                <a:cubicBezTo>
                  <a:pt x="689808" y="1337295"/>
                  <a:pt x="670063" y="1387437"/>
                  <a:pt x="707366" y="1327752"/>
                </a:cubicBezTo>
                <a:cubicBezTo>
                  <a:pt x="714182" y="1316847"/>
                  <a:pt x="718239" y="1304411"/>
                  <a:pt x="724619" y="1293246"/>
                </a:cubicBezTo>
                <a:cubicBezTo>
                  <a:pt x="729763" y="1284244"/>
                  <a:pt x="736728" y="1276369"/>
                  <a:pt x="741872" y="1267367"/>
                </a:cubicBezTo>
                <a:cubicBezTo>
                  <a:pt x="748252" y="1256202"/>
                  <a:pt x="754059" y="1244681"/>
                  <a:pt x="759125" y="1232861"/>
                </a:cubicBezTo>
                <a:cubicBezTo>
                  <a:pt x="762707" y="1224503"/>
                  <a:pt x="763685" y="1215115"/>
                  <a:pt x="767751" y="1206982"/>
                </a:cubicBezTo>
                <a:cubicBezTo>
                  <a:pt x="772388" y="1197709"/>
                  <a:pt x="779253" y="1189729"/>
                  <a:pt x="785004" y="1181103"/>
                </a:cubicBezTo>
                <a:cubicBezTo>
                  <a:pt x="787879" y="1172477"/>
                  <a:pt x="791132" y="1163967"/>
                  <a:pt x="793630" y="1155224"/>
                </a:cubicBezTo>
                <a:cubicBezTo>
                  <a:pt x="796887" y="1143824"/>
                  <a:pt x="797587" y="1131615"/>
                  <a:pt x="802257" y="1120718"/>
                </a:cubicBezTo>
                <a:cubicBezTo>
                  <a:pt x="806341" y="1111189"/>
                  <a:pt x="813759" y="1103465"/>
                  <a:pt x="819510" y="1094839"/>
                </a:cubicBezTo>
                <a:cubicBezTo>
                  <a:pt x="841191" y="1029792"/>
                  <a:pt x="811945" y="1109967"/>
                  <a:pt x="845389" y="1043080"/>
                </a:cubicBezTo>
                <a:cubicBezTo>
                  <a:pt x="849455" y="1034947"/>
                  <a:pt x="849949" y="1025334"/>
                  <a:pt x="854015" y="1017201"/>
                </a:cubicBezTo>
                <a:cubicBezTo>
                  <a:pt x="858652" y="1007928"/>
                  <a:pt x="866631" y="1000595"/>
                  <a:pt x="871268" y="991322"/>
                </a:cubicBezTo>
                <a:cubicBezTo>
                  <a:pt x="875335" y="983189"/>
                  <a:pt x="874851" y="973009"/>
                  <a:pt x="879895" y="965443"/>
                </a:cubicBezTo>
                <a:cubicBezTo>
                  <a:pt x="886662" y="955292"/>
                  <a:pt x="897148" y="948190"/>
                  <a:pt x="905774" y="939563"/>
                </a:cubicBezTo>
                <a:cubicBezTo>
                  <a:pt x="922272" y="890068"/>
                  <a:pt x="902585" y="936270"/>
                  <a:pt x="940280" y="887805"/>
                </a:cubicBezTo>
                <a:cubicBezTo>
                  <a:pt x="953010" y="871438"/>
                  <a:pt x="963283" y="853299"/>
                  <a:pt x="974785" y="836046"/>
                </a:cubicBezTo>
                <a:cubicBezTo>
                  <a:pt x="992113" y="810053"/>
                  <a:pt x="996156" y="806309"/>
                  <a:pt x="1009291" y="775661"/>
                </a:cubicBezTo>
                <a:cubicBezTo>
                  <a:pt x="1012873" y="767303"/>
                  <a:pt x="1013501" y="757731"/>
                  <a:pt x="1017917" y="749782"/>
                </a:cubicBezTo>
                <a:cubicBezTo>
                  <a:pt x="1027987" y="731656"/>
                  <a:pt x="1052423" y="698024"/>
                  <a:pt x="1052423" y="698024"/>
                </a:cubicBezTo>
                <a:cubicBezTo>
                  <a:pt x="1055298" y="689397"/>
                  <a:pt x="1056633" y="680093"/>
                  <a:pt x="1061049" y="672144"/>
                </a:cubicBezTo>
                <a:cubicBezTo>
                  <a:pt x="1071119" y="654018"/>
                  <a:pt x="1095555" y="620386"/>
                  <a:pt x="1095555" y="620386"/>
                </a:cubicBezTo>
                <a:cubicBezTo>
                  <a:pt x="1116065" y="558853"/>
                  <a:pt x="1086982" y="633245"/>
                  <a:pt x="1130061" y="568627"/>
                </a:cubicBezTo>
                <a:cubicBezTo>
                  <a:pt x="1135105" y="561061"/>
                  <a:pt x="1132257" y="549178"/>
                  <a:pt x="1138687" y="542748"/>
                </a:cubicBezTo>
                <a:cubicBezTo>
                  <a:pt x="1140011" y="541424"/>
                  <a:pt x="1217123" y="492148"/>
                  <a:pt x="1224951" y="482363"/>
                </a:cubicBezTo>
                <a:cubicBezTo>
                  <a:pt x="1262329" y="435640"/>
                  <a:pt x="1292567" y="383582"/>
                  <a:pt x="1328468" y="335714"/>
                </a:cubicBezTo>
                <a:cubicBezTo>
                  <a:pt x="1335788" y="325954"/>
                  <a:pt x="1346857" y="319465"/>
                  <a:pt x="1354347" y="309835"/>
                </a:cubicBezTo>
                <a:cubicBezTo>
                  <a:pt x="1367077" y="293467"/>
                  <a:pt x="1377351" y="275329"/>
                  <a:pt x="1388853" y="258076"/>
                </a:cubicBezTo>
                <a:lnTo>
                  <a:pt x="1423359" y="206318"/>
                </a:lnTo>
                <a:cubicBezTo>
                  <a:pt x="1429110" y="197692"/>
                  <a:pt x="1430776" y="183718"/>
                  <a:pt x="1440612" y="180439"/>
                </a:cubicBezTo>
                <a:lnTo>
                  <a:pt x="1492370" y="163186"/>
                </a:lnTo>
                <a:cubicBezTo>
                  <a:pt x="1500996" y="157435"/>
                  <a:pt x="1508775" y="150144"/>
                  <a:pt x="1518249" y="145933"/>
                </a:cubicBezTo>
                <a:cubicBezTo>
                  <a:pt x="1534868" y="138547"/>
                  <a:pt x="1554876" y="138768"/>
                  <a:pt x="1570008" y="128680"/>
                </a:cubicBezTo>
                <a:cubicBezTo>
                  <a:pt x="1611020" y="101338"/>
                  <a:pt x="1586049" y="114707"/>
                  <a:pt x="1647646" y="94175"/>
                </a:cubicBezTo>
                <a:lnTo>
                  <a:pt x="1699404" y="76922"/>
                </a:lnTo>
                <a:cubicBezTo>
                  <a:pt x="1713781" y="74046"/>
                  <a:pt x="1728044" y="70525"/>
                  <a:pt x="1742536" y="68295"/>
                </a:cubicBezTo>
                <a:cubicBezTo>
                  <a:pt x="1773357" y="63553"/>
                  <a:pt x="1860421" y="54239"/>
                  <a:pt x="1889185" y="51043"/>
                </a:cubicBezTo>
                <a:cubicBezTo>
                  <a:pt x="1939050" y="38576"/>
                  <a:pt x="1919443" y="42220"/>
                  <a:pt x="1984076" y="33790"/>
                </a:cubicBezTo>
                <a:lnTo>
                  <a:pt x="2122098" y="16537"/>
                </a:lnTo>
                <a:cubicBezTo>
                  <a:pt x="2223169" y="-8732"/>
                  <a:pt x="2182735" y="-2041"/>
                  <a:pt x="2380891" y="16537"/>
                </a:cubicBezTo>
                <a:cubicBezTo>
                  <a:pt x="2398998" y="18235"/>
                  <a:pt x="2415396" y="28039"/>
                  <a:pt x="2432649" y="33790"/>
                </a:cubicBezTo>
                <a:lnTo>
                  <a:pt x="2510287" y="59669"/>
                </a:lnTo>
                <a:cubicBezTo>
                  <a:pt x="2597286" y="88668"/>
                  <a:pt x="2462317" y="44415"/>
                  <a:pt x="2570672" y="76922"/>
                </a:cubicBezTo>
                <a:cubicBezTo>
                  <a:pt x="2588091" y="82148"/>
                  <a:pt x="2605177" y="88424"/>
                  <a:pt x="2622430" y="94175"/>
                </a:cubicBezTo>
                <a:cubicBezTo>
                  <a:pt x="2631057" y="97051"/>
                  <a:pt x="2639262" y="101896"/>
                  <a:pt x="2648310" y="102801"/>
                </a:cubicBezTo>
                <a:lnTo>
                  <a:pt x="2734574" y="111427"/>
                </a:lnTo>
                <a:cubicBezTo>
                  <a:pt x="2751827" y="117178"/>
                  <a:pt x="2768689" y="124269"/>
                  <a:pt x="2786332" y="128680"/>
                </a:cubicBezTo>
                <a:cubicBezTo>
                  <a:pt x="2797834" y="131556"/>
                  <a:pt x="2809482" y="133900"/>
                  <a:pt x="2820838" y="137307"/>
                </a:cubicBezTo>
                <a:cubicBezTo>
                  <a:pt x="2838257" y="142533"/>
                  <a:pt x="2855344" y="148808"/>
                  <a:pt x="2872597" y="154559"/>
                </a:cubicBezTo>
                <a:lnTo>
                  <a:pt x="2976114" y="189065"/>
                </a:lnTo>
                <a:cubicBezTo>
                  <a:pt x="2984740" y="191940"/>
                  <a:pt x="2994427" y="192648"/>
                  <a:pt x="3001993" y="197692"/>
                </a:cubicBezTo>
                <a:cubicBezTo>
                  <a:pt x="3027291" y="214557"/>
                  <a:pt x="3025182" y="216429"/>
                  <a:pt x="3053751" y="223571"/>
                </a:cubicBezTo>
                <a:cubicBezTo>
                  <a:pt x="3103037" y="235893"/>
                  <a:pt x="3087083" y="227532"/>
                  <a:pt x="3131389" y="240824"/>
                </a:cubicBezTo>
                <a:cubicBezTo>
                  <a:pt x="3148808" y="246050"/>
                  <a:pt x="3165894" y="252325"/>
                  <a:pt x="3183147" y="258076"/>
                </a:cubicBezTo>
                <a:cubicBezTo>
                  <a:pt x="3191774" y="260952"/>
                  <a:pt x="3201461" y="261659"/>
                  <a:pt x="3209027" y="266703"/>
                </a:cubicBezTo>
                <a:cubicBezTo>
                  <a:pt x="3217653" y="272454"/>
                  <a:pt x="3226470" y="277930"/>
                  <a:pt x="3234906" y="283956"/>
                </a:cubicBezTo>
                <a:cubicBezTo>
                  <a:pt x="3246605" y="292313"/>
                  <a:pt x="3256929" y="302702"/>
                  <a:pt x="3269412" y="309835"/>
                </a:cubicBezTo>
                <a:cubicBezTo>
                  <a:pt x="3277307" y="314346"/>
                  <a:pt x="3286665" y="315586"/>
                  <a:pt x="3295291" y="318461"/>
                </a:cubicBezTo>
                <a:cubicBezTo>
                  <a:pt x="3369442" y="367896"/>
                  <a:pt x="3275632" y="308633"/>
                  <a:pt x="3347049" y="344341"/>
                </a:cubicBezTo>
                <a:cubicBezTo>
                  <a:pt x="3356322" y="348978"/>
                  <a:pt x="3363927" y="356449"/>
                  <a:pt x="3372929" y="361593"/>
                </a:cubicBezTo>
                <a:cubicBezTo>
                  <a:pt x="3384094" y="367973"/>
                  <a:pt x="3396269" y="372466"/>
                  <a:pt x="3407434" y="378846"/>
                </a:cubicBezTo>
                <a:cubicBezTo>
                  <a:pt x="3416436" y="383990"/>
                  <a:pt x="3423840" y="391888"/>
                  <a:pt x="3433314" y="396099"/>
                </a:cubicBezTo>
                <a:cubicBezTo>
                  <a:pt x="3449933" y="403485"/>
                  <a:pt x="3467819" y="407601"/>
                  <a:pt x="3485072" y="413352"/>
                </a:cubicBezTo>
                <a:lnTo>
                  <a:pt x="3510951" y="421978"/>
                </a:lnTo>
                <a:cubicBezTo>
                  <a:pt x="3519577" y="427729"/>
                  <a:pt x="3527301" y="435147"/>
                  <a:pt x="3536830" y="439231"/>
                </a:cubicBezTo>
                <a:cubicBezTo>
                  <a:pt x="3547727" y="443901"/>
                  <a:pt x="3559980" y="444451"/>
                  <a:pt x="3571336" y="447858"/>
                </a:cubicBezTo>
                <a:cubicBezTo>
                  <a:pt x="3588755" y="453084"/>
                  <a:pt x="3605842" y="459359"/>
                  <a:pt x="3623095" y="465110"/>
                </a:cubicBezTo>
                <a:cubicBezTo>
                  <a:pt x="3653153" y="475129"/>
                  <a:pt x="3670794" y="479657"/>
                  <a:pt x="3700732" y="499616"/>
                </a:cubicBezTo>
                <a:cubicBezTo>
                  <a:pt x="3710883" y="506383"/>
                  <a:pt x="3716852" y="518175"/>
                  <a:pt x="3726612" y="525495"/>
                </a:cubicBezTo>
                <a:cubicBezTo>
                  <a:pt x="3740025" y="535555"/>
                  <a:pt x="3755793" y="542074"/>
                  <a:pt x="3769744" y="551375"/>
                </a:cubicBezTo>
                <a:cubicBezTo>
                  <a:pt x="3797518" y="569892"/>
                  <a:pt x="3803121" y="579074"/>
                  <a:pt x="3830129" y="594507"/>
                </a:cubicBezTo>
                <a:cubicBezTo>
                  <a:pt x="3841294" y="600887"/>
                  <a:pt x="3853469" y="605379"/>
                  <a:pt x="3864634" y="611759"/>
                </a:cubicBezTo>
                <a:cubicBezTo>
                  <a:pt x="3938378" y="653898"/>
                  <a:pt x="3832435" y="599341"/>
                  <a:pt x="3925019" y="654892"/>
                </a:cubicBezTo>
                <a:cubicBezTo>
                  <a:pt x="4044611" y="726648"/>
                  <a:pt x="3907747" y="630724"/>
                  <a:pt x="4028536" y="715276"/>
                </a:cubicBezTo>
                <a:cubicBezTo>
                  <a:pt x="4076308" y="748717"/>
                  <a:pt x="4117492" y="790937"/>
                  <a:pt x="4175185" y="810167"/>
                </a:cubicBezTo>
                <a:lnTo>
                  <a:pt x="4201064" y="818793"/>
                </a:lnTo>
                <a:cubicBezTo>
                  <a:pt x="4209691" y="824544"/>
                  <a:pt x="4218507" y="830020"/>
                  <a:pt x="4226944" y="836046"/>
                </a:cubicBezTo>
                <a:cubicBezTo>
                  <a:pt x="4238643" y="844403"/>
                  <a:pt x="4249486" y="853951"/>
                  <a:pt x="4261449" y="861926"/>
                </a:cubicBezTo>
                <a:cubicBezTo>
                  <a:pt x="4275400" y="871227"/>
                  <a:pt x="4290363" y="878919"/>
                  <a:pt x="4304581" y="887805"/>
                </a:cubicBezTo>
                <a:cubicBezTo>
                  <a:pt x="4353351" y="918286"/>
                  <a:pt x="4306067" y="892862"/>
                  <a:pt x="4364966" y="922310"/>
                </a:cubicBezTo>
                <a:cubicBezTo>
                  <a:pt x="4373593" y="930937"/>
                  <a:pt x="4380553" y="941640"/>
                  <a:pt x="4390846" y="948190"/>
                </a:cubicBezTo>
                <a:cubicBezTo>
                  <a:pt x="4442360" y="980971"/>
                  <a:pt x="4447861" y="979696"/>
                  <a:pt x="4494363" y="991322"/>
                </a:cubicBezTo>
                <a:cubicBezTo>
                  <a:pt x="4535374" y="1018663"/>
                  <a:pt x="4510405" y="1005296"/>
                  <a:pt x="4572000" y="1025827"/>
                </a:cubicBezTo>
                <a:lnTo>
                  <a:pt x="4597880" y="1034454"/>
                </a:lnTo>
                <a:lnTo>
                  <a:pt x="4623759" y="1043080"/>
                </a:lnTo>
                <a:cubicBezTo>
                  <a:pt x="4632385" y="1048831"/>
                  <a:pt x="4640365" y="1055696"/>
                  <a:pt x="4649638" y="1060333"/>
                </a:cubicBezTo>
                <a:cubicBezTo>
                  <a:pt x="4657771" y="1064399"/>
                  <a:pt x="4667003" y="1065766"/>
                  <a:pt x="4675517" y="1068959"/>
                </a:cubicBezTo>
                <a:cubicBezTo>
                  <a:pt x="4690016" y="1074396"/>
                  <a:pt x="4704799" y="1079287"/>
                  <a:pt x="4718649" y="1086212"/>
                </a:cubicBezTo>
                <a:cubicBezTo>
                  <a:pt x="4800131" y="1126954"/>
                  <a:pt x="4729305" y="1101267"/>
                  <a:pt x="4787661" y="1120718"/>
                </a:cubicBezTo>
                <a:lnTo>
                  <a:pt x="4839419" y="1155224"/>
                </a:lnTo>
                <a:cubicBezTo>
                  <a:pt x="4848045" y="1160975"/>
                  <a:pt x="4857004" y="1166256"/>
                  <a:pt x="4865298" y="1172476"/>
                </a:cubicBezTo>
                <a:cubicBezTo>
                  <a:pt x="4941584" y="1229691"/>
                  <a:pt x="4907031" y="1215142"/>
                  <a:pt x="4960189" y="1232861"/>
                </a:cubicBezTo>
                <a:cubicBezTo>
                  <a:pt x="5024831" y="1275957"/>
                  <a:pt x="4992695" y="1259666"/>
                  <a:pt x="5055080" y="1284620"/>
                </a:cubicBezTo>
                <a:cubicBezTo>
                  <a:pt x="5063706" y="1293246"/>
                  <a:pt x="5070808" y="1303732"/>
                  <a:pt x="5080959" y="1310499"/>
                </a:cubicBezTo>
                <a:cubicBezTo>
                  <a:pt x="5088525" y="1315543"/>
                  <a:pt x="5099738" y="1313446"/>
                  <a:pt x="5106838" y="1319126"/>
                </a:cubicBezTo>
                <a:cubicBezTo>
                  <a:pt x="5114934" y="1325603"/>
                  <a:pt x="5117203" y="1337256"/>
                  <a:pt x="5124091" y="1345005"/>
                </a:cubicBezTo>
                <a:cubicBezTo>
                  <a:pt x="5140301" y="1363241"/>
                  <a:pt x="5161210" y="1377244"/>
                  <a:pt x="5175849" y="1396763"/>
                </a:cubicBezTo>
                <a:cubicBezTo>
                  <a:pt x="5185606" y="1409772"/>
                  <a:pt x="5255336" y="1509524"/>
                  <a:pt x="5279366" y="1517533"/>
                </a:cubicBezTo>
                <a:lnTo>
                  <a:pt x="5305246" y="1526159"/>
                </a:lnTo>
                <a:cubicBezTo>
                  <a:pt x="5362671" y="1569230"/>
                  <a:pt x="5316335" y="1536326"/>
                  <a:pt x="5382883" y="1577918"/>
                </a:cubicBezTo>
                <a:cubicBezTo>
                  <a:pt x="5391675" y="1583413"/>
                  <a:pt x="5399289" y="1590960"/>
                  <a:pt x="5408763" y="1595171"/>
                </a:cubicBezTo>
                <a:cubicBezTo>
                  <a:pt x="5425382" y="1602557"/>
                  <a:pt x="5460521" y="1612424"/>
                  <a:pt x="5460521" y="1612424"/>
                </a:cubicBezTo>
                <a:cubicBezTo>
                  <a:pt x="5466272" y="1621050"/>
                  <a:pt x="5469678" y="1631826"/>
                  <a:pt x="5477774" y="1638303"/>
                </a:cubicBezTo>
                <a:cubicBezTo>
                  <a:pt x="5484874" y="1643983"/>
                  <a:pt x="5495758" y="1642418"/>
                  <a:pt x="5503653" y="1646929"/>
                </a:cubicBezTo>
                <a:cubicBezTo>
                  <a:pt x="5516136" y="1654062"/>
                  <a:pt x="5527993" y="1662643"/>
                  <a:pt x="5538159" y="1672809"/>
                </a:cubicBezTo>
                <a:cubicBezTo>
                  <a:pt x="5595668" y="1730318"/>
                  <a:pt x="5512280" y="1669933"/>
                  <a:pt x="5581291" y="1715941"/>
                </a:cubicBezTo>
                <a:cubicBezTo>
                  <a:pt x="5587042" y="1724567"/>
                  <a:pt x="5598544" y="1731452"/>
                  <a:pt x="5598544" y="1741820"/>
                </a:cubicBezTo>
                <a:cubicBezTo>
                  <a:pt x="5598544" y="1784040"/>
                  <a:pt x="5579988" y="1794881"/>
                  <a:pt x="5555412" y="1819458"/>
                </a:cubicBezTo>
                <a:cubicBezTo>
                  <a:pt x="5540228" y="1865006"/>
                  <a:pt x="5551828" y="1837775"/>
                  <a:pt x="5512280" y="1897095"/>
                </a:cubicBezTo>
                <a:cubicBezTo>
                  <a:pt x="5506529" y="1905721"/>
                  <a:pt x="5522201" y="1878547"/>
                  <a:pt x="5529532" y="1871216"/>
                </a:cubicBezTo>
                <a:cubicBezTo>
                  <a:pt x="5538159" y="1862590"/>
                  <a:pt x="5547602" y="1854709"/>
                  <a:pt x="5555412" y="1845337"/>
                </a:cubicBezTo>
                <a:cubicBezTo>
                  <a:pt x="5562049" y="1837373"/>
                  <a:pt x="5564568" y="1825935"/>
                  <a:pt x="5572664" y="1819458"/>
                </a:cubicBezTo>
                <a:cubicBezTo>
                  <a:pt x="5579765" y="1813777"/>
                  <a:pt x="5590411" y="1814898"/>
                  <a:pt x="5598544" y="1810831"/>
                </a:cubicBezTo>
                <a:cubicBezTo>
                  <a:pt x="5618052" y="1801077"/>
                  <a:pt x="5620918" y="1797083"/>
                  <a:pt x="5633049" y="1784952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0714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047" y="908051"/>
            <a:ext cx="10210800" cy="5429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842784"/>
      </p:ext>
    </p:extLst>
  </p:cSld>
  <p:clrMapOvr>
    <a:masterClrMapping/>
  </p:clrMapOvr>
</p:sld>
</file>

<file path=ppt/theme/theme1.xml><?xml version="1.0" encoding="utf-8"?>
<a:theme xmlns:a="http://schemas.openxmlformats.org/drawingml/2006/main" name="pptblack">
  <a:themeElements>
    <a:clrScheme name="Custom Design 15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FA1AC"/>
      </a:accent1>
      <a:accent2>
        <a:srgbClr val="459CBD"/>
      </a:accent2>
      <a:accent3>
        <a:srgbClr val="FFFFFF"/>
      </a:accent3>
      <a:accent4>
        <a:srgbClr val="000000"/>
      </a:accent4>
      <a:accent5>
        <a:srgbClr val="C0CDD2"/>
      </a:accent5>
      <a:accent6>
        <a:srgbClr val="3E8DAB"/>
      </a:accent6>
      <a:hlink>
        <a:srgbClr val="A8C0D1"/>
      </a:hlink>
      <a:folHlink>
        <a:srgbClr val="C88BA9"/>
      </a:folHlink>
    </a:clrScheme>
    <a:fontScheme name="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FA1AC"/>
        </a:accent1>
        <a:accent2>
          <a:srgbClr val="004359"/>
        </a:accent2>
        <a:accent3>
          <a:srgbClr val="FFFFFF"/>
        </a:accent3>
        <a:accent4>
          <a:srgbClr val="000000"/>
        </a:accent4>
        <a:accent5>
          <a:srgbClr val="C0CDD2"/>
        </a:accent5>
        <a:accent6>
          <a:srgbClr val="003C50"/>
        </a:accent6>
        <a:hlink>
          <a:srgbClr val="4B4620"/>
        </a:hlink>
        <a:folHlink>
          <a:srgbClr val="B25D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14">
        <a:dk1>
          <a:srgbClr val="000000"/>
        </a:dk1>
        <a:lt1>
          <a:srgbClr val="FFFFFF"/>
        </a:lt1>
        <a:dk2>
          <a:srgbClr val="004359"/>
        </a:dk2>
        <a:lt2>
          <a:srgbClr val="808080"/>
        </a:lt2>
        <a:accent1>
          <a:srgbClr val="7FA1AC"/>
        </a:accent1>
        <a:accent2>
          <a:srgbClr val="004359"/>
        </a:accent2>
        <a:accent3>
          <a:srgbClr val="FFFFFF"/>
        </a:accent3>
        <a:accent4>
          <a:srgbClr val="000000"/>
        </a:accent4>
        <a:accent5>
          <a:srgbClr val="C0CDD2"/>
        </a:accent5>
        <a:accent6>
          <a:srgbClr val="003C50"/>
        </a:accent6>
        <a:hlink>
          <a:srgbClr val="4B4620"/>
        </a:hlink>
        <a:folHlink>
          <a:srgbClr val="B25D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1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FA1AC"/>
        </a:accent1>
        <a:accent2>
          <a:srgbClr val="459CBD"/>
        </a:accent2>
        <a:accent3>
          <a:srgbClr val="FFFFFF"/>
        </a:accent3>
        <a:accent4>
          <a:srgbClr val="000000"/>
        </a:accent4>
        <a:accent5>
          <a:srgbClr val="C0CDD2"/>
        </a:accent5>
        <a:accent6>
          <a:srgbClr val="3E8DAB"/>
        </a:accent6>
        <a:hlink>
          <a:srgbClr val="A8C0D1"/>
        </a:hlink>
        <a:folHlink>
          <a:srgbClr val="C88BA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pptblack">
  <a:themeElements>
    <a:clrScheme name="Custom Design 15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FA1AC"/>
      </a:accent1>
      <a:accent2>
        <a:srgbClr val="459CBD"/>
      </a:accent2>
      <a:accent3>
        <a:srgbClr val="FFFFFF"/>
      </a:accent3>
      <a:accent4>
        <a:srgbClr val="000000"/>
      </a:accent4>
      <a:accent5>
        <a:srgbClr val="C0CDD2"/>
      </a:accent5>
      <a:accent6>
        <a:srgbClr val="3E8DAB"/>
      </a:accent6>
      <a:hlink>
        <a:srgbClr val="A8C0D1"/>
      </a:hlink>
      <a:folHlink>
        <a:srgbClr val="C88BA9"/>
      </a:folHlink>
    </a:clrScheme>
    <a:fontScheme name="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FA1AC"/>
        </a:accent1>
        <a:accent2>
          <a:srgbClr val="004359"/>
        </a:accent2>
        <a:accent3>
          <a:srgbClr val="FFFFFF"/>
        </a:accent3>
        <a:accent4>
          <a:srgbClr val="000000"/>
        </a:accent4>
        <a:accent5>
          <a:srgbClr val="C0CDD2"/>
        </a:accent5>
        <a:accent6>
          <a:srgbClr val="003C50"/>
        </a:accent6>
        <a:hlink>
          <a:srgbClr val="4B4620"/>
        </a:hlink>
        <a:folHlink>
          <a:srgbClr val="B25D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14">
        <a:dk1>
          <a:srgbClr val="000000"/>
        </a:dk1>
        <a:lt1>
          <a:srgbClr val="FFFFFF"/>
        </a:lt1>
        <a:dk2>
          <a:srgbClr val="004359"/>
        </a:dk2>
        <a:lt2>
          <a:srgbClr val="808080"/>
        </a:lt2>
        <a:accent1>
          <a:srgbClr val="7FA1AC"/>
        </a:accent1>
        <a:accent2>
          <a:srgbClr val="004359"/>
        </a:accent2>
        <a:accent3>
          <a:srgbClr val="FFFFFF"/>
        </a:accent3>
        <a:accent4>
          <a:srgbClr val="000000"/>
        </a:accent4>
        <a:accent5>
          <a:srgbClr val="C0CDD2"/>
        </a:accent5>
        <a:accent6>
          <a:srgbClr val="003C50"/>
        </a:accent6>
        <a:hlink>
          <a:srgbClr val="4B4620"/>
        </a:hlink>
        <a:folHlink>
          <a:srgbClr val="B25D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1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FA1AC"/>
        </a:accent1>
        <a:accent2>
          <a:srgbClr val="459CBD"/>
        </a:accent2>
        <a:accent3>
          <a:srgbClr val="FFFFFF"/>
        </a:accent3>
        <a:accent4>
          <a:srgbClr val="000000"/>
        </a:accent4>
        <a:accent5>
          <a:srgbClr val="C0CDD2"/>
        </a:accent5>
        <a:accent6>
          <a:srgbClr val="3E8DAB"/>
        </a:accent6>
        <a:hlink>
          <a:srgbClr val="A8C0D1"/>
        </a:hlink>
        <a:folHlink>
          <a:srgbClr val="C88BA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14_ucl them">
  <a:themeElements>
    <a:clrScheme name="Custom Design 15">
      <a:dk1>
        <a:srgbClr val="000000"/>
      </a:dk1>
      <a:lt1>
        <a:srgbClr val="FFFFFF"/>
      </a:lt1>
      <a:dk2>
        <a:srgbClr val="004359"/>
      </a:dk2>
      <a:lt2>
        <a:srgbClr val="808080"/>
      </a:lt2>
      <a:accent1>
        <a:srgbClr val="7FA1AC"/>
      </a:accent1>
      <a:accent2>
        <a:srgbClr val="004359"/>
      </a:accent2>
      <a:accent3>
        <a:srgbClr val="FFFFFF"/>
      </a:accent3>
      <a:accent4>
        <a:srgbClr val="000000"/>
      </a:accent4>
      <a:accent5>
        <a:srgbClr val="C0CDD2"/>
      </a:accent5>
      <a:accent6>
        <a:srgbClr val="003C50"/>
      </a:accent6>
      <a:hlink>
        <a:srgbClr val="4B4620"/>
      </a:hlink>
      <a:folHlink>
        <a:srgbClr val="C88BA9"/>
      </a:folHlink>
    </a:clrScheme>
    <a:fontScheme name="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FA1AC"/>
        </a:accent1>
        <a:accent2>
          <a:srgbClr val="004359"/>
        </a:accent2>
        <a:accent3>
          <a:srgbClr val="FFFFFF"/>
        </a:accent3>
        <a:accent4>
          <a:srgbClr val="000000"/>
        </a:accent4>
        <a:accent5>
          <a:srgbClr val="C0CDD2"/>
        </a:accent5>
        <a:accent6>
          <a:srgbClr val="003C50"/>
        </a:accent6>
        <a:hlink>
          <a:srgbClr val="4B4620"/>
        </a:hlink>
        <a:folHlink>
          <a:srgbClr val="B25D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14">
        <a:dk1>
          <a:srgbClr val="000000"/>
        </a:dk1>
        <a:lt1>
          <a:srgbClr val="FFFFFF"/>
        </a:lt1>
        <a:dk2>
          <a:srgbClr val="004359"/>
        </a:dk2>
        <a:lt2>
          <a:srgbClr val="808080"/>
        </a:lt2>
        <a:accent1>
          <a:srgbClr val="7FA1AC"/>
        </a:accent1>
        <a:accent2>
          <a:srgbClr val="004359"/>
        </a:accent2>
        <a:accent3>
          <a:srgbClr val="FFFFFF"/>
        </a:accent3>
        <a:accent4>
          <a:srgbClr val="000000"/>
        </a:accent4>
        <a:accent5>
          <a:srgbClr val="C0CDD2"/>
        </a:accent5>
        <a:accent6>
          <a:srgbClr val="003C50"/>
        </a:accent6>
        <a:hlink>
          <a:srgbClr val="4B4620"/>
        </a:hlink>
        <a:folHlink>
          <a:srgbClr val="B25D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15">
        <a:dk1>
          <a:srgbClr val="000000"/>
        </a:dk1>
        <a:lt1>
          <a:srgbClr val="FFFFFF"/>
        </a:lt1>
        <a:dk2>
          <a:srgbClr val="004359"/>
        </a:dk2>
        <a:lt2>
          <a:srgbClr val="808080"/>
        </a:lt2>
        <a:accent1>
          <a:srgbClr val="7FA1AC"/>
        </a:accent1>
        <a:accent2>
          <a:srgbClr val="004359"/>
        </a:accent2>
        <a:accent3>
          <a:srgbClr val="FFFFFF"/>
        </a:accent3>
        <a:accent4>
          <a:srgbClr val="000000"/>
        </a:accent4>
        <a:accent5>
          <a:srgbClr val="C0CDD2"/>
        </a:accent5>
        <a:accent6>
          <a:srgbClr val="003C50"/>
        </a:accent6>
        <a:hlink>
          <a:srgbClr val="4B4620"/>
        </a:hlink>
        <a:folHlink>
          <a:srgbClr val="C88BA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_ucl them">
  <a:themeElements>
    <a:clrScheme name="Custom Design 15">
      <a:dk1>
        <a:srgbClr val="000000"/>
      </a:dk1>
      <a:lt1>
        <a:srgbClr val="FFFFFF"/>
      </a:lt1>
      <a:dk2>
        <a:srgbClr val="004359"/>
      </a:dk2>
      <a:lt2>
        <a:srgbClr val="808080"/>
      </a:lt2>
      <a:accent1>
        <a:srgbClr val="7FA1AC"/>
      </a:accent1>
      <a:accent2>
        <a:srgbClr val="004359"/>
      </a:accent2>
      <a:accent3>
        <a:srgbClr val="FFFFFF"/>
      </a:accent3>
      <a:accent4>
        <a:srgbClr val="000000"/>
      </a:accent4>
      <a:accent5>
        <a:srgbClr val="C0CDD2"/>
      </a:accent5>
      <a:accent6>
        <a:srgbClr val="003C50"/>
      </a:accent6>
      <a:hlink>
        <a:srgbClr val="4B4620"/>
      </a:hlink>
      <a:folHlink>
        <a:srgbClr val="C88BA9"/>
      </a:folHlink>
    </a:clrScheme>
    <a:fontScheme name="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FA1AC"/>
        </a:accent1>
        <a:accent2>
          <a:srgbClr val="004359"/>
        </a:accent2>
        <a:accent3>
          <a:srgbClr val="FFFFFF"/>
        </a:accent3>
        <a:accent4>
          <a:srgbClr val="000000"/>
        </a:accent4>
        <a:accent5>
          <a:srgbClr val="C0CDD2"/>
        </a:accent5>
        <a:accent6>
          <a:srgbClr val="003C50"/>
        </a:accent6>
        <a:hlink>
          <a:srgbClr val="4B4620"/>
        </a:hlink>
        <a:folHlink>
          <a:srgbClr val="B25D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14">
        <a:dk1>
          <a:srgbClr val="000000"/>
        </a:dk1>
        <a:lt1>
          <a:srgbClr val="FFFFFF"/>
        </a:lt1>
        <a:dk2>
          <a:srgbClr val="004359"/>
        </a:dk2>
        <a:lt2>
          <a:srgbClr val="808080"/>
        </a:lt2>
        <a:accent1>
          <a:srgbClr val="7FA1AC"/>
        </a:accent1>
        <a:accent2>
          <a:srgbClr val="004359"/>
        </a:accent2>
        <a:accent3>
          <a:srgbClr val="FFFFFF"/>
        </a:accent3>
        <a:accent4>
          <a:srgbClr val="000000"/>
        </a:accent4>
        <a:accent5>
          <a:srgbClr val="C0CDD2"/>
        </a:accent5>
        <a:accent6>
          <a:srgbClr val="003C50"/>
        </a:accent6>
        <a:hlink>
          <a:srgbClr val="4B4620"/>
        </a:hlink>
        <a:folHlink>
          <a:srgbClr val="B25D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15">
        <a:dk1>
          <a:srgbClr val="000000"/>
        </a:dk1>
        <a:lt1>
          <a:srgbClr val="FFFFFF"/>
        </a:lt1>
        <a:dk2>
          <a:srgbClr val="004359"/>
        </a:dk2>
        <a:lt2>
          <a:srgbClr val="808080"/>
        </a:lt2>
        <a:accent1>
          <a:srgbClr val="7FA1AC"/>
        </a:accent1>
        <a:accent2>
          <a:srgbClr val="004359"/>
        </a:accent2>
        <a:accent3>
          <a:srgbClr val="FFFFFF"/>
        </a:accent3>
        <a:accent4>
          <a:srgbClr val="000000"/>
        </a:accent4>
        <a:accent5>
          <a:srgbClr val="C0CDD2"/>
        </a:accent5>
        <a:accent6>
          <a:srgbClr val="003C50"/>
        </a:accent6>
        <a:hlink>
          <a:srgbClr val="4B4620"/>
        </a:hlink>
        <a:folHlink>
          <a:srgbClr val="C88BA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8749</TotalTime>
  <Words>568</Words>
  <Application>Microsoft Macintosh PowerPoint</Application>
  <PresentationFormat>35 mm Slides</PresentationFormat>
  <Paragraphs>74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Arial</vt:lpstr>
      <vt:lpstr>Calibri</vt:lpstr>
      <vt:lpstr>Comic Sans MS</vt:lpstr>
      <vt:lpstr>pptblack</vt:lpstr>
      <vt:lpstr>1_pptblack</vt:lpstr>
      <vt:lpstr>Office Theme</vt:lpstr>
      <vt:lpstr>14_ucl them</vt:lpstr>
      <vt:lpstr>1_ucl them</vt:lpstr>
      <vt:lpstr>  </vt:lpstr>
      <vt:lpstr>Francesco Muntoni: disclosures</vt:lpstr>
      <vt:lpstr>Topic discussed</vt:lpstr>
      <vt:lpstr>PowerPoint Presentation</vt:lpstr>
      <vt:lpstr>Recipe for AAV gene therapy preparation</vt:lpstr>
      <vt:lpstr>How much “empty envelopes” we inject in people so that it reaches all the muscles?</vt:lpstr>
      <vt:lpstr>PowerPoint Presentation</vt:lpstr>
      <vt:lpstr>Timeline of adverse events in different AAV gene therapy programs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Conclusion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Francesco Muntoni</dc:creator>
  <cp:lastModifiedBy>Anne Lennox</cp:lastModifiedBy>
  <cp:revision>575</cp:revision>
  <cp:lastPrinted>1601-01-01T00:00:00Z</cp:lastPrinted>
  <dcterms:created xsi:type="dcterms:W3CDTF">1601-01-01T00:00:00Z</dcterms:created>
  <dcterms:modified xsi:type="dcterms:W3CDTF">2021-11-27T10:55:48Z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