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6"/>
  </p:notesMasterIdLst>
  <p:sldIdLst>
    <p:sldId id="283" r:id="rId2"/>
    <p:sldId id="290" r:id="rId3"/>
    <p:sldId id="270" r:id="rId4"/>
    <p:sldId id="256" r:id="rId5"/>
    <p:sldId id="269" r:id="rId6"/>
    <p:sldId id="276" r:id="rId7"/>
    <p:sldId id="284" r:id="rId8"/>
    <p:sldId id="275" r:id="rId9"/>
    <p:sldId id="288" r:id="rId10"/>
    <p:sldId id="280" r:id="rId11"/>
    <p:sldId id="286" r:id="rId12"/>
    <p:sldId id="285" r:id="rId13"/>
    <p:sldId id="287" r:id="rId14"/>
    <p:sldId id="28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E1A1BE9-A139-BB4B-A564-FEFC1B2BE4CE}">
          <p14:sldIdLst>
            <p14:sldId id="283"/>
            <p14:sldId id="290"/>
            <p14:sldId id="270"/>
            <p14:sldId id="256"/>
            <p14:sldId id="269"/>
            <p14:sldId id="276"/>
            <p14:sldId id="284"/>
            <p14:sldId id="275"/>
            <p14:sldId id="288"/>
            <p14:sldId id="280"/>
            <p14:sldId id="286"/>
            <p14:sldId id="285"/>
            <p14:sldId id="287"/>
            <p14:sldId id="289"/>
          </p14:sldIdLst>
        </p14:section>
        <p14:section name="Untitled Section" id="{B11F91C9-4C71-CD49-8B08-8D7D643838F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6DFF"/>
    <a:srgbClr val="0096F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76"/>
  </p:normalViewPr>
  <p:slideViewPr>
    <p:cSldViewPr snapToGrid="0" snapToObjects="1">
      <p:cViewPr varScale="1">
        <p:scale>
          <a:sx n="106" d="100"/>
          <a:sy n="106" d="100"/>
        </p:scale>
        <p:origin x="60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8CBCF0-5BDC-074B-813D-1A7D6B07001E}" type="doc">
      <dgm:prSet loTypeId="urn:microsoft.com/office/officeart/2005/8/layout/chevron2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34B3B1C-771D-EC4F-9705-BDE81B87CA90}">
      <dgm:prSet phldrT="[Text]"/>
      <dgm:spPr/>
      <dgm:t>
        <a:bodyPr/>
        <a:lstStyle/>
        <a:p>
          <a:r>
            <a:rPr lang="en-US" dirty="0"/>
            <a:t>Clinical trial</a:t>
          </a:r>
        </a:p>
      </dgm:t>
    </dgm:pt>
    <dgm:pt modelId="{EC823EB3-9881-3D44-9E25-C40C4A0946E7}" type="parTrans" cxnId="{F95A6A46-6356-2546-ACE1-9C6A42442A91}">
      <dgm:prSet/>
      <dgm:spPr/>
      <dgm:t>
        <a:bodyPr/>
        <a:lstStyle/>
        <a:p>
          <a:endParaRPr lang="en-US"/>
        </a:p>
      </dgm:t>
    </dgm:pt>
    <dgm:pt modelId="{B12AFFB6-9F28-0344-A5DC-1DF6FE2AB3AC}" type="sibTrans" cxnId="{F95A6A46-6356-2546-ACE1-9C6A42442A91}">
      <dgm:prSet/>
      <dgm:spPr/>
      <dgm:t>
        <a:bodyPr/>
        <a:lstStyle/>
        <a:p>
          <a:endParaRPr lang="en-US"/>
        </a:p>
      </dgm:t>
    </dgm:pt>
    <dgm:pt modelId="{CD0346CE-60AF-D944-9D74-6FD9D72374D5}">
      <dgm:prSet phldrT="[Text]"/>
      <dgm:spPr/>
      <dgm:t>
        <a:bodyPr/>
        <a:lstStyle/>
        <a:p>
          <a:r>
            <a:rPr lang="en-US" dirty="0"/>
            <a:t>‘Sponsored’ by a pharmaceutical company or academic institution</a:t>
          </a:r>
        </a:p>
      </dgm:t>
    </dgm:pt>
    <dgm:pt modelId="{5A729227-12F5-744E-9831-5E9DB72E5D71}" type="parTrans" cxnId="{F4E633C6-7E81-BA45-BB75-35E6BDA54922}">
      <dgm:prSet/>
      <dgm:spPr/>
      <dgm:t>
        <a:bodyPr/>
        <a:lstStyle/>
        <a:p>
          <a:endParaRPr lang="en-US"/>
        </a:p>
      </dgm:t>
    </dgm:pt>
    <dgm:pt modelId="{3984D8C6-5F84-D046-81B4-C669E2199E1C}" type="sibTrans" cxnId="{F4E633C6-7E81-BA45-BB75-35E6BDA54922}">
      <dgm:prSet/>
      <dgm:spPr/>
      <dgm:t>
        <a:bodyPr/>
        <a:lstStyle/>
        <a:p>
          <a:endParaRPr lang="en-US"/>
        </a:p>
      </dgm:t>
    </dgm:pt>
    <dgm:pt modelId="{6A332389-6C30-364F-8B26-4C2CC7FD89BC}">
      <dgm:prSet phldrT="[Text]"/>
      <dgm:spPr/>
      <dgm:t>
        <a:bodyPr/>
        <a:lstStyle/>
        <a:p>
          <a:r>
            <a:rPr lang="en-US" dirty="0"/>
            <a:t>Approved and oversight by regulators – MHRA in the UK </a:t>
          </a:r>
        </a:p>
      </dgm:t>
    </dgm:pt>
    <dgm:pt modelId="{968C4D91-B5AF-9940-A3EB-CDC3ACBCCFF5}" type="parTrans" cxnId="{D12D02D4-7493-7842-9BD3-C0CAF1758EE6}">
      <dgm:prSet/>
      <dgm:spPr/>
      <dgm:t>
        <a:bodyPr/>
        <a:lstStyle/>
        <a:p>
          <a:endParaRPr lang="en-US"/>
        </a:p>
      </dgm:t>
    </dgm:pt>
    <dgm:pt modelId="{FA14351A-2790-E344-BC5C-783952F8F02A}" type="sibTrans" cxnId="{D12D02D4-7493-7842-9BD3-C0CAF1758EE6}">
      <dgm:prSet/>
      <dgm:spPr/>
      <dgm:t>
        <a:bodyPr/>
        <a:lstStyle/>
        <a:p>
          <a:endParaRPr lang="en-US"/>
        </a:p>
      </dgm:t>
    </dgm:pt>
    <dgm:pt modelId="{2C2520B2-FDAA-4042-91B4-EF20E2E58E0C}">
      <dgm:prSet phldrT="[Text]"/>
      <dgm:spPr/>
      <dgm:t>
        <a:bodyPr/>
        <a:lstStyle/>
        <a:p>
          <a:r>
            <a:rPr lang="en-US" dirty="0"/>
            <a:t>Proof of concept</a:t>
          </a:r>
        </a:p>
      </dgm:t>
    </dgm:pt>
    <dgm:pt modelId="{7FA19386-DA8A-6B41-AC4C-36FE56114DF1}" type="parTrans" cxnId="{C84E3ABC-8B2A-6B4D-941D-5BF421A75C19}">
      <dgm:prSet/>
      <dgm:spPr/>
      <dgm:t>
        <a:bodyPr/>
        <a:lstStyle/>
        <a:p>
          <a:endParaRPr lang="en-US"/>
        </a:p>
      </dgm:t>
    </dgm:pt>
    <dgm:pt modelId="{F57F5B0C-11DC-374F-B12C-26D72136498E}" type="sibTrans" cxnId="{C84E3ABC-8B2A-6B4D-941D-5BF421A75C19}">
      <dgm:prSet/>
      <dgm:spPr/>
      <dgm:t>
        <a:bodyPr/>
        <a:lstStyle/>
        <a:p>
          <a:endParaRPr lang="en-US"/>
        </a:p>
      </dgm:t>
    </dgm:pt>
    <dgm:pt modelId="{7377659D-4759-6D44-9EAC-1C317894ABC9}">
      <dgm:prSet phldrT="[Text]"/>
      <dgm:spPr/>
      <dgm:t>
        <a:bodyPr/>
        <a:lstStyle/>
        <a:p>
          <a:r>
            <a:rPr lang="en-US" dirty="0"/>
            <a:t>Pre-clinical research</a:t>
          </a:r>
        </a:p>
      </dgm:t>
    </dgm:pt>
    <dgm:pt modelId="{8265C589-3AD0-9240-97F9-A1462376FEEA}" type="parTrans" cxnId="{8B96204F-249C-F74E-90FB-2DE38DDBA2AF}">
      <dgm:prSet/>
      <dgm:spPr/>
      <dgm:t>
        <a:bodyPr/>
        <a:lstStyle/>
        <a:p>
          <a:endParaRPr lang="en-US"/>
        </a:p>
      </dgm:t>
    </dgm:pt>
    <dgm:pt modelId="{066903D0-9533-654A-A142-920FA28379CA}" type="sibTrans" cxnId="{8B96204F-249C-F74E-90FB-2DE38DDBA2AF}">
      <dgm:prSet/>
      <dgm:spPr/>
      <dgm:t>
        <a:bodyPr/>
        <a:lstStyle/>
        <a:p>
          <a:endParaRPr lang="en-US"/>
        </a:p>
      </dgm:t>
    </dgm:pt>
    <dgm:pt modelId="{03E89CC0-7C61-D242-9002-BA557123BD0A}">
      <dgm:prSet phldrT="[Text]"/>
      <dgm:spPr/>
      <dgm:t>
        <a:bodyPr/>
        <a:lstStyle/>
        <a:p>
          <a:r>
            <a:rPr lang="en-US" dirty="0"/>
            <a:t>Scientist and laboratory based</a:t>
          </a:r>
        </a:p>
      </dgm:t>
    </dgm:pt>
    <dgm:pt modelId="{ADBEA7EC-3163-3E44-AE57-71E8192ECC06}" type="parTrans" cxnId="{99FBBF82-96DB-9D41-B15F-644CF0B5DB6D}">
      <dgm:prSet/>
      <dgm:spPr/>
      <dgm:t>
        <a:bodyPr/>
        <a:lstStyle/>
        <a:p>
          <a:endParaRPr lang="en-US"/>
        </a:p>
      </dgm:t>
    </dgm:pt>
    <dgm:pt modelId="{2770FBE7-D5F5-EC41-8FF4-E307DF34F36F}" type="sibTrans" cxnId="{99FBBF82-96DB-9D41-B15F-644CF0B5DB6D}">
      <dgm:prSet/>
      <dgm:spPr/>
      <dgm:t>
        <a:bodyPr/>
        <a:lstStyle/>
        <a:p>
          <a:endParaRPr lang="en-US"/>
        </a:p>
      </dgm:t>
    </dgm:pt>
    <dgm:pt modelId="{F3595B68-8B74-234C-A750-84E5B395B010}">
      <dgm:prSet phldrT="[Text]"/>
      <dgm:spPr/>
      <dgm:t>
        <a:bodyPr/>
        <a:lstStyle/>
        <a:p>
          <a:r>
            <a:rPr lang="en-US" dirty="0"/>
            <a:t>Marketing </a:t>
          </a:r>
          <a:r>
            <a:rPr lang="en-US" dirty="0" err="1"/>
            <a:t>authorisation</a:t>
          </a:r>
          <a:endParaRPr lang="en-US" dirty="0"/>
        </a:p>
      </dgm:t>
    </dgm:pt>
    <dgm:pt modelId="{0483117A-9C3D-184C-A663-AC9EE87730F3}" type="parTrans" cxnId="{FEFA637E-F233-3E49-BFDC-A146397437C7}">
      <dgm:prSet/>
      <dgm:spPr/>
      <dgm:t>
        <a:bodyPr/>
        <a:lstStyle/>
        <a:p>
          <a:endParaRPr lang="en-US"/>
        </a:p>
      </dgm:t>
    </dgm:pt>
    <dgm:pt modelId="{28B58553-379C-EB4E-80D8-D130B9D6EFE2}" type="sibTrans" cxnId="{FEFA637E-F233-3E49-BFDC-A146397437C7}">
      <dgm:prSet/>
      <dgm:spPr/>
      <dgm:t>
        <a:bodyPr/>
        <a:lstStyle/>
        <a:p>
          <a:endParaRPr lang="en-US"/>
        </a:p>
      </dgm:t>
    </dgm:pt>
    <dgm:pt modelId="{7A42ECC9-ED0E-6F48-B354-2BF0C7904D3E}">
      <dgm:prSet phldrT="[Text]"/>
      <dgm:spPr/>
      <dgm:t>
        <a:bodyPr/>
        <a:lstStyle/>
        <a:p>
          <a:r>
            <a:rPr lang="en-US" dirty="0"/>
            <a:t>MAA in Europe, BLA in USA</a:t>
          </a:r>
        </a:p>
      </dgm:t>
    </dgm:pt>
    <dgm:pt modelId="{C5DA14F0-353E-DC4E-B0E1-858EE35DC87F}" type="parTrans" cxnId="{9B78B726-8382-6E40-B6A9-DB1C30CFD756}">
      <dgm:prSet/>
      <dgm:spPr/>
      <dgm:t>
        <a:bodyPr/>
        <a:lstStyle/>
        <a:p>
          <a:endParaRPr lang="en-US"/>
        </a:p>
      </dgm:t>
    </dgm:pt>
    <dgm:pt modelId="{17681CAB-58A9-E64B-997E-5766BC059622}" type="sibTrans" cxnId="{9B78B726-8382-6E40-B6A9-DB1C30CFD756}">
      <dgm:prSet/>
      <dgm:spPr/>
      <dgm:t>
        <a:bodyPr/>
        <a:lstStyle/>
        <a:p>
          <a:endParaRPr lang="en-US"/>
        </a:p>
      </dgm:t>
    </dgm:pt>
    <dgm:pt modelId="{75BEBFE6-A823-F741-8031-8393033FCD60}">
      <dgm:prSet phldrT="[Text]"/>
      <dgm:spPr/>
      <dgm:t>
        <a:bodyPr/>
        <a:lstStyle/>
        <a:p>
          <a:r>
            <a:rPr lang="en-US" dirty="0"/>
            <a:t>Country’s regulators decide – EMA, FDA or country specific (MHRA in the UK)</a:t>
          </a:r>
        </a:p>
      </dgm:t>
    </dgm:pt>
    <dgm:pt modelId="{862614DB-556F-404D-9370-73AFBE10A1D7}" type="parTrans" cxnId="{607424B0-A98B-ED4D-A7E7-795B638D57A0}">
      <dgm:prSet/>
      <dgm:spPr/>
      <dgm:t>
        <a:bodyPr/>
        <a:lstStyle/>
        <a:p>
          <a:endParaRPr lang="en-US"/>
        </a:p>
      </dgm:t>
    </dgm:pt>
    <dgm:pt modelId="{4F194458-E74B-4B44-9BB4-04D6695D7398}" type="sibTrans" cxnId="{607424B0-A98B-ED4D-A7E7-795B638D57A0}">
      <dgm:prSet/>
      <dgm:spPr/>
      <dgm:t>
        <a:bodyPr/>
        <a:lstStyle/>
        <a:p>
          <a:endParaRPr lang="en-US"/>
        </a:p>
      </dgm:t>
    </dgm:pt>
    <dgm:pt modelId="{89C21474-D9CA-E34E-AC38-F9C1F3224F1B}">
      <dgm:prSet phldrT="[Text]"/>
      <dgm:spPr/>
      <dgm:t>
        <a:bodyPr/>
        <a:lstStyle/>
        <a:p>
          <a:r>
            <a:rPr lang="en-US" dirty="0"/>
            <a:t>Sign off by those who buy medicines on behalf of a population</a:t>
          </a:r>
        </a:p>
      </dgm:t>
    </dgm:pt>
    <dgm:pt modelId="{C9C74CF2-6591-3446-80FF-98125E560958}" type="parTrans" cxnId="{8A4D4B27-75C1-8943-AF82-0440FFF689FC}">
      <dgm:prSet/>
      <dgm:spPr/>
      <dgm:t>
        <a:bodyPr/>
        <a:lstStyle/>
        <a:p>
          <a:endParaRPr lang="en-US"/>
        </a:p>
      </dgm:t>
    </dgm:pt>
    <dgm:pt modelId="{AB999B44-82D3-E546-A7C3-5D63B9CFBD1B}" type="sibTrans" cxnId="{8A4D4B27-75C1-8943-AF82-0440FFF689FC}">
      <dgm:prSet/>
      <dgm:spPr/>
      <dgm:t>
        <a:bodyPr/>
        <a:lstStyle/>
        <a:p>
          <a:endParaRPr lang="en-US"/>
        </a:p>
      </dgm:t>
    </dgm:pt>
    <dgm:pt modelId="{BBA38BD9-DB00-9946-B096-B0AD2969D722}">
      <dgm:prSet phldrT="[Text]"/>
      <dgm:spPr/>
      <dgm:t>
        <a:bodyPr/>
        <a:lstStyle/>
        <a:p>
          <a:r>
            <a:rPr lang="en-US" dirty="0"/>
            <a:t>Reimbursement</a:t>
          </a:r>
        </a:p>
      </dgm:t>
    </dgm:pt>
    <dgm:pt modelId="{5C3663C3-6421-1649-84B7-3D792A4DD613}" type="parTrans" cxnId="{D8B42836-0C3A-B74A-A193-420CD40EE634}">
      <dgm:prSet/>
      <dgm:spPr/>
      <dgm:t>
        <a:bodyPr/>
        <a:lstStyle/>
        <a:p>
          <a:endParaRPr lang="en-US"/>
        </a:p>
      </dgm:t>
    </dgm:pt>
    <dgm:pt modelId="{2C57BB43-EEF6-A347-B4BE-7B3000403B8F}" type="sibTrans" cxnId="{D8B42836-0C3A-B74A-A193-420CD40EE634}">
      <dgm:prSet/>
      <dgm:spPr/>
      <dgm:t>
        <a:bodyPr/>
        <a:lstStyle/>
        <a:p>
          <a:endParaRPr lang="en-US"/>
        </a:p>
      </dgm:t>
    </dgm:pt>
    <dgm:pt modelId="{8953F81D-53C6-0C46-B0F2-7E2858AB2657}">
      <dgm:prSet phldrT="[Text]"/>
      <dgm:spPr/>
      <dgm:t>
        <a:bodyPr/>
        <a:lstStyle/>
        <a:p>
          <a:r>
            <a:rPr lang="en-US" dirty="0"/>
            <a:t>SMC for Scotland, NICE for England &amp; Wales</a:t>
          </a:r>
        </a:p>
      </dgm:t>
    </dgm:pt>
    <dgm:pt modelId="{D25E2637-C734-614D-9102-F071D1A1A562}" type="parTrans" cxnId="{46EC157A-5586-DB46-8871-9563E6B13D07}">
      <dgm:prSet/>
      <dgm:spPr/>
      <dgm:t>
        <a:bodyPr/>
        <a:lstStyle/>
        <a:p>
          <a:endParaRPr lang="en-US"/>
        </a:p>
      </dgm:t>
    </dgm:pt>
    <dgm:pt modelId="{1F114E0B-C5E3-A846-961A-A81CCC32A471}" type="sibTrans" cxnId="{46EC157A-5586-DB46-8871-9563E6B13D07}">
      <dgm:prSet/>
      <dgm:spPr/>
      <dgm:t>
        <a:bodyPr/>
        <a:lstStyle/>
        <a:p>
          <a:endParaRPr lang="en-US"/>
        </a:p>
      </dgm:t>
    </dgm:pt>
    <dgm:pt modelId="{4CF07E32-2C4B-7B43-913C-55D76BEDF914}" type="pres">
      <dgm:prSet presAssocID="{108CBCF0-5BDC-074B-813D-1A7D6B07001E}" presName="linearFlow" presStyleCnt="0">
        <dgm:presLayoutVars>
          <dgm:dir/>
          <dgm:animLvl val="lvl"/>
          <dgm:resizeHandles val="exact"/>
        </dgm:presLayoutVars>
      </dgm:prSet>
      <dgm:spPr/>
    </dgm:pt>
    <dgm:pt modelId="{8D08A3F0-4AC7-374B-83C3-246A34FE0FF1}" type="pres">
      <dgm:prSet presAssocID="{2C2520B2-FDAA-4042-91B4-EF20E2E58E0C}" presName="composite" presStyleCnt="0"/>
      <dgm:spPr/>
    </dgm:pt>
    <dgm:pt modelId="{50E5AF4A-F153-8242-A3C1-30347F392FC5}" type="pres">
      <dgm:prSet presAssocID="{2C2520B2-FDAA-4042-91B4-EF20E2E58E0C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62AAAE37-B7FD-2B48-B6CC-F838D7F77861}" type="pres">
      <dgm:prSet presAssocID="{2C2520B2-FDAA-4042-91B4-EF20E2E58E0C}" presName="descendantText" presStyleLbl="alignAcc1" presStyleIdx="0" presStyleCnt="4">
        <dgm:presLayoutVars>
          <dgm:bulletEnabled val="1"/>
        </dgm:presLayoutVars>
      </dgm:prSet>
      <dgm:spPr/>
    </dgm:pt>
    <dgm:pt modelId="{C3973664-E28F-6645-A9D8-79A64BC3A4E5}" type="pres">
      <dgm:prSet presAssocID="{F57F5B0C-11DC-374F-B12C-26D72136498E}" presName="sp" presStyleCnt="0"/>
      <dgm:spPr/>
    </dgm:pt>
    <dgm:pt modelId="{163A0A51-28C4-5143-AA9D-6F32F24BBD14}" type="pres">
      <dgm:prSet presAssocID="{934B3B1C-771D-EC4F-9705-BDE81B87CA90}" presName="composite" presStyleCnt="0"/>
      <dgm:spPr/>
    </dgm:pt>
    <dgm:pt modelId="{B484D457-30EB-C94B-9337-DC0B97F2EDD8}" type="pres">
      <dgm:prSet presAssocID="{934B3B1C-771D-EC4F-9705-BDE81B87CA90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E95FAA58-CF60-2A46-AB72-67F3B2DF83B8}" type="pres">
      <dgm:prSet presAssocID="{934B3B1C-771D-EC4F-9705-BDE81B87CA90}" presName="descendantText" presStyleLbl="alignAcc1" presStyleIdx="1" presStyleCnt="4">
        <dgm:presLayoutVars>
          <dgm:bulletEnabled val="1"/>
        </dgm:presLayoutVars>
      </dgm:prSet>
      <dgm:spPr/>
    </dgm:pt>
    <dgm:pt modelId="{A0422D29-06A6-AA4A-B4CE-82453DAF6EB2}" type="pres">
      <dgm:prSet presAssocID="{B12AFFB6-9F28-0344-A5DC-1DF6FE2AB3AC}" presName="sp" presStyleCnt="0"/>
      <dgm:spPr/>
    </dgm:pt>
    <dgm:pt modelId="{5C7F04D2-2CFB-A34C-B605-0B56447A5D98}" type="pres">
      <dgm:prSet presAssocID="{F3595B68-8B74-234C-A750-84E5B395B010}" presName="composite" presStyleCnt="0"/>
      <dgm:spPr/>
    </dgm:pt>
    <dgm:pt modelId="{2E5D9F5D-287B-894D-95DA-5639C8EA23BE}" type="pres">
      <dgm:prSet presAssocID="{F3595B68-8B74-234C-A750-84E5B395B01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7CFAC561-F333-B549-9F69-0C9F100CF26E}" type="pres">
      <dgm:prSet presAssocID="{F3595B68-8B74-234C-A750-84E5B395B010}" presName="descendantText" presStyleLbl="alignAcc1" presStyleIdx="2" presStyleCnt="4">
        <dgm:presLayoutVars>
          <dgm:bulletEnabled val="1"/>
        </dgm:presLayoutVars>
      </dgm:prSet>
      <dgm:spPr/>
    </dgm:pt>
    <dgm:pt modelId="{9BEE19D7-25E2-2C4D-AC27-16E231B381F6}" type="pres">
      <dgm:prSet presAssocID="{28B58553-379C-EB4E-80D8-D130B9D6EFE2}" presName="sp" presStyleCnt="0"/>
      <dgm:spPr/>
    </dgm:pt>
    <dgm:pt modelId="{787F3C2D-6645-0A4B-9E8B-F54544E5F04C}" type="pres">
      <dgm:prSet presAssocID="{BBA38BD9-DB00-9946-B096-B0AD2969D722}" presName="composite" presStyleCnt="0"/>
      <dgm:spPr/>
    </dgm:pt>
    <dgm:pt modelId="{2FDD6265-5226-7A47-AF3D-114A47BBB32D}" type="pres">
      <dgm:prSet presAssocID="{BBA38BD9-DB00-9946-B096-B0AD2969D722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4A91BA4D-B47F-F742-BEDA-21C99CF64AFF}" type="pres">
      <dgm:prSet presAssocID="{BBA38BD9-DB00-9946-B096-B0AD2969D722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A4961B17-D286-4F42-B689-BF8D23E485B8}" type="presOf" srcId="{8953F81D-53C6-0C46-B0F2-7E2858AB2657}" destId="{4A91BA4D-B47F-F742-BEDA-21C99CF64AFF}" srcOrd="0" destOrd="1" presId="urn:microsoft.com/office/officeart/2005/8/layout/chevron2"/>
    <dgm:cxn modelId="{870D5117-611D-9C43-88C1-77481EFFC877}" type="presOf" srcId="{7A42ECC9-ED0E-6F48-B354-2BF0C7904D3E}" destId="{7CFAC561-F333-B549-9F69-0C9F100CF26E}" srcOrd="0" destOrd="0" presId="urn:microsoft.com/office/officeart/2005/8/layout/chevron2"/>
    <dgm:cxn modelId="{AC2CCD1C-30F5-704E-B803-562B8C50FED6}" type="presOf" srcId="{108CBCF0-5BDC-074B-813D-1A7D6B07001E}" destId="{4CF07E32-2C4B-7B43-913C-55D76BEDF914}" srcOrd="0" destOrd="0" presId="urn:microsoft.com/office/officeart/2005/8/layout/chevron2"/>
    <dgm:cxn modelId="{9B78B726-8382-6E40-B6A9-DB1C30CFD756}" srcId="{F3595B68-8B74-234C-A750-84E5B395B010}" destId="{7A42ECC9-ED0E-6F48-B354-2BF0C7904D3E}" srcOrd="0" destOrd="0" parTransId="{C5DA14F0-353E-DC4E-B0E1-858EE35DC87F}" sibTransId="{17681CAB-58A9-E64B-997E-5766BC059622}"/>
    <dgm:cxn modelId="{8A4D4B27-75C1-8943-AF82-0440FFF689FC}" srcId="{BBA38BD9-DB00-9946-B096-B0AD2969D722}" destId="{89C21474-D9CA-E34E-AC38-F9C1F3224F1B}" srcOrd="0" destOrd="0" parTransId="{C9C74CF2-6591-3446-80FF-98125E560958}" sibTransId="{AB999B44-82D3-E546-A7C3-5D63B9CFBD1B}"/>
    <dgm:cxn modelId="{29DE2734-CCFE-C84F-95B1-4142853C3FB5}" type="presOf" srcId="{7377659D-4759-6D44-9EAC-1C317894ABC9}" destId="{62AAAE37-B7FD-2B48-B6CC-F838D7F77861}" srcOrd="0" destOrd="0" presId="urn:microsoft.com/office/officeart/2005/8/layout/chevron2"/>
    <dgm:cxn modelId="{D8B42836-0C3A-B74A-A193-420CD40EE634}" srcId="{108CBCF0-5BDC-074B-813D-1A7D6B07001E}" destId="{BBA38BD9-DB00-9946-B096-B0AD2969D722}" srcOrd="3" destOrd="0" parTransId="{5C3663C3-6421-1649-84B7-3D792A4DD613}" sibTransId="{2C57BB43-EEF6-A347-B4BE-7B3000403B8F}"/>
    <dgm:cxn modelId="{27E7933E-0F98-5D48-BB11-A8CA225B7A6C}" type="presOf" srcId="{6A332389-6C30-364F-8B26-4C2CC7FD89BC}" destId="{E95FAA58-CF60-2A46-AB72-67F3B2DF83B8}" srcOrd="0" destOrd="1" presId="urn:microsoft.com/office/officeart/2005/8/layout/chevron2"/>
    <dgm:cxn modelId="{6E702F40-0A1B-9F4F-BB6C-E64D3203238D}" type="presOf" srcId="{75BEBFE6-A823-F741-8031-8393033FCD60}" destId="{7CFAC561-F333-B549-9F69-0C9F100CF26E}" srcOrd="0" destOrd="1" presId="urn:microsoft.com/office/officeart/2005/8/layout/chevron2"/>
    <dgm:cxn modelId="{F95A6A46-6356-2546-ACE1-9C6A42442A91}" srcId="{108CBCF0-5BDC-074B-813D-1A7D6B07001E}" destId="{934B3B1C-771D-EC4F-9705-BDE81B87CA90}" srcOrd="1" destOrd="0" parTransId="{EC823EB3-9881-3D44-9E25-C40C4A0946E7}" sibTransId="{B12AFFB6-9F28-0344-A5DC-1DF6FE2AB3AC}"/>
    <dgm:cxn modelId="{74125F4B-7FE6-6447-85B5-9B9D2B11B25C}" type="presOf" srcId="{89C21474-D9CA-E34E-AC38-F9C1F3224F1B}" destId="{4A91BA4D-B47F-F742-BEDA-21C99CF64AFF}" srcOrd="0" destOrd="0" presId="urn:microsoft.com/office/officeart/2005/8/layout/chevron2"/>
    <dgm:cxn modelId="{8B96204F-249C-F74E-90FB-2DE38DDBA2AF}" srcId="{2C2520B2-FDAA-4042-91B4-EF20E2E58E0C}" destId="{7377659D-4759-6D44-9EAC-1C317894ABC9}" srcOrd="0" destOrd="0" parTransId="{8265C589-3AD0-9240-97F9-A1462376FEEA}" sibTransId="{066903D0-9533-654A-A142-920FA28379CA}"/>
    <dgm:cxn modelId="{52EB6959-0516-3B43-A99C-29301437F041}" type="presOf" srcId="{CD0346CE-60AF-D944-9D74-6FD9D72374D5}" destId="{E95FAA58-CF60-2A46-AB72-67F3B2DF83B8}" srcOrd="0" destOrd="0" presId="urn:microsoft.com/office/officeart/2005/8/layout/chevron2"/>
    <dgm:cxn modelId="{916F9069-33B8-1D4D-A737-40C25A0DC8FE}" type="presOf" srcId="{BBA38BD9-DB00-9946-B096-B0AD2969D722}" destId="{2FDD6265-5226-7A47-AF3D-114A47BBB32D}" srcOrd="0" destOrd="0" presId="urn:microsoft.com/office/officeart/2005/8/layout/chevron2"/>
    <dgm:cxn modelId="{00825773-17D3-0445-A87F-B999219C8EF4}" type="presOf" srcId="{F3595B68-8B74-234C-A750-84E5B395B010}" destId="{2E5D9F5D-287B-894D-95DA-5639C8EA23BE}" srcOrd="0" destOrd="0" presId="urn:microsoft.com/office/officeart/2005/8/layout/chevron2"/>
    <dgm:cxn modelId="{46EC157A-5586-DB46-8871-9563E6B13D07}" srcId="{BBA38BD9-DB00-9946-B096-B0AD2969D722}" destId="{8953F81D-53C6-0C46-B0F2-7E2858AB2657}" srcOrd="1" destOrd="0" parTransId="{D25E2637-C734-614D-9102-F071D1A1A562}" sibTransId="{1F114E0B-C5E3-A846-961A-A81CCC32A471}"/>
    <dgm:cxn modelId="{FEFA637E-F233-3E49-BFDC-A146397437C7}" srcId="{108CBCF0-5BDC-074B-813D-1A7D6B07001E}" destId="{F3595B68-8B74-234C-A750-84E5B395B010}" srcOrd="2" destOrd="0" parTransId="{0483117A-9C3D-184C-A663-AC9EE87730F3}" sibTransId="{28B58553-379C-EB4E-80D8-D130B9D6EFE2}"/>
    <dgm:cxn modelId="{32717380-6B72-F442-A141-5D0A6B202F30}" type="presOf" srcId="{934B3B1C-771D-EC4F-9705-BDE81B87CA90}" destId="{B484D457-30EB-C94B-9337-DC0B97F2EDD8}" srcOrd="0" destOrd="0" presId="urn:microsoft.com/office/officeart/2005/8/layout/chevron2"/>
    <dgm:cxn modelId="{99FBBF82-96DB-9D41-B15F-644CF0B5DB6D}" srcId="{2C2520B2-FDAA-4042-91B4-EF20E2E58E0C}" destId="{03E89CC0-7C61-D242-9002-BA557123BD0A}" srcOrd="1" destOrd="0" parTransId="{ADBEA7EC-3163-3E44-AE57-71E8192ECC06}" sibTransId="{2770FBE7-D5F5-EC41-8FF4-E307DF34F36F}"/>
    <dgm:cxn modelId="{26011F99-7603-3545-8A65-5D763C5C0A56}" type="presOf" srcId="{2C2520B2-FDAA-4042-91B4-EF20E2E58E0C}" destId="{50E5AF4A-F153-8242-A3C1-30347F392FC5}" srcOrd="0" destOrd="0" presId="urn:microsoft.com/office/officeart/2005/8/layout/chevron2"/>
    <dgm:cxn modelId="{5E42C19A-B5C2-B741-B633-4BAD6171434A}" type="presOf" srcId="{03E89CC0-7C61-D242-9002-BA557123BD0A}" destId="{62AAAE37-B7FD-2B48-B6CC-F838D7F77861}" srcOrd="0" destOrd="1" presId="urn:microsoft.com/office/officeart/2005/8/layout/chevron2"/>
    <dgm:cxn modelId="{607424B0-A98B-ED4D-A7E7-795B638D57A0}" srcId="{F3595B68-8B74-234C-A750-84E5B395B010}" destId="{75BEBFE6-A823-F741-8031-8393033FCD60}" srcOrd="1" destOrd="0" parTransId="{862614DB-556F-404D-9370-73AFBE10A1D7}" sibTransId="{4F194458-E74B-4B44-9BB4-04D6695D7398}"/>
    <dgm:cxn modelId="{C84E3ABC-8B2A-6B4D-941D-5BF421A75C19}" srcId="{108CBCF0-5BDC-074B-813D-1A7D6B07001E}" destId="{2C2520B2-FDAA-4042-91B4-EF20E2E58E0C}" srcOrd="0" destOrd="0" parTransId="{7FA19386-DA8A-6B41-AC4C-36FE56114DF1}" sibTransId="{F57F5B0C-11DC-374F-B12C-26D72136498E}"/>
    <dgm:cxn modelId="{F4E633C6-7E81-BA45-BB75-35E6BDA54922}" srcId="{934B3B1C-771D-EC4F-9705-BDE81B87CA90}" destId="{CD0346CE-60AF-D944-9D74-6FD9D72374D5}" srcOrd="0" destOrd="0" parTransId="{5A729227-12F5-744E-9831-5E9DB72E5D71}" sibTransId="{3984D8C6-5F84-D046-81B4-C669E2199E1C}"/>
    <dgm:cxn modelId="{D12D02D4-7493-7842-9BD3-C0CAF1758EE6}" srcId="{934B3B1C-771D-EC4F-9705-BDE81B87CA90}" destId="{6A332389-6C30-364F-8B26-4C2CC7FD89BC}" srcOrd="1" destOrd="0" parTransId="{968C4D91-B5AF-9940-A3EB-CDC3ACBCCFF5}" sibTransId="{FA14351A-2790-E344-BC5C-783952F8F02A}"/>
    <dgm:cxn modelId="{86B3DA16-4A3F-B040-9F9B-C3159F888CE2}" type="presParOf" srcId="{4CF07E32-2C4B-7B43-913C-55D76BEDF914}" destId="{8D08A3F0-4AC7-374B-83C3-246A34FE0FF1}" srcOrd="0" destOrd="0" presId="urn:microsoft.com/office/officeart/2005/8/layout/chevron2"/>
    <dgm:cxn modelId="{11E16C13-0401-F343-AB0A-E54247DDE776}" type="presParOf" srcId="{8D08A3F0-4AC7-374B-83C3-246A34FE0FF1}" destId="{50E5AF4A-F153-8242-A3C1-30347F392FC5}" srcOrd="0" destOrd="0" presId="urn:microsoft.com/office/officeart/2005/8/layout/chevron2"/>
    <dgm:cxn modelId="{55D4243C-DB12-FA40-9DB1-09D6FF89E745}" type="presParOf" srcId="{8D08A3F0-4AC7-374B-83C3-246A34FE0FF1}" destId="{62AAAE37-B7FD-2B48-B6CC-F838D7F77861}" srcOrd="1" destOrd="0" presId="urn:microsoft.com/office/officeart/2005/8/layout/chevron2"/>
    <dgm:cxn modelId="{263BCE72-DF64-C144-B639-76456444A626}" type="presParOf" srcId="{4CF07E32-2C4B-7B43-913C-55D76BEDF914}" destId="{C3973664-E28F-6645-A9D8-79A64BC3A4E5}" srcOrd="1" destOrd="0" presId="urn:microsoft.com/office/officeart/2005/8/layout/chevron2"/>
    <dgm:cxn modelId="{F4ABC673-66FE-2940-9D79-3E1E53F26B31}" type="presParOf" srcId="{4CF07E32-2C4B-7B43-913C-55D76BEDF914}" destId="{163A0A51-28C4-5143-AA9D-6F32F24BBD14}" srcOrd="2" destOrd="0" presId="urn:microsoft.com/office/officeart/2005/8/layout/chevron2"/>
    <dgm:cxn modelId="{28730128-86DB-1D48-B7EA-9064EA6A3C0E}" type="presParOf" srcId="{163A0A51-28C4-5143-AA9D-6F32F24BBD14}" destId="{B484D457-30EB-C94B-9337-DC0B97F2EDD8}" srcOrd="0" destOrd="0" presId="urn:microsoft.com/office/officeart/2005/8/layout/chevron2"/>
    <dgm:cxn modelId="{4B590C56-F19D-BB4E-BAD5-091AA426BABE}" type="presParOf" srcId="{163A0A51-28C4-5143-AA9D-6F32F24BBD14}" destId="{E95FAA58-CF60-2A46-AB72-67F3B2DF83B8}" srcOrd="1" destOrd="0" presId="urn:microsoft.com/office/officeart/2005/8/layout/chevron2"/>
    <dgm:cxn modelId="{4E8B9E3B-13CD-E942-ADD7-D595085C407A}" type="presParOf" srcId="{4CF07E32-2C4B-7B43-913C-55D76BEDF914}" destId="{A0422D29-06A6-AA4A-B4CE-82453DAF6EB2}" srcOrd="3" destOrd="0" presId="urn:microsoft.com/office/officeart/2005/8/layout/chevron2"/>
    <dgm:cxn modelId="{A4DF376B-DAC7-7E4F-BD1F-42E79BAF7143}" type="presParOf" srcId="{4CF07E32-2C4B-7B43-913C-55D76BEDF914}" destId="{5C7F04D2-2CFB-A34C-B605-0B56447A5D98}" srcOrd="4" destOrd="0" presId="urn:microsoft.com/office/officeart/2005/8/layout/chevron2"/>
    <dgm:cxn modelId="{5AB6C0B1-D67C-074D-97C2-3513F7F2D8A8}" type="presParOf" srcId="{5C7F04D2-2CFB-A34C-B605-0B56447A5D98}" destId="{2E5D9F5D-287B-894D-95DA-5639C8EA23BE}" srcOrd="0" destOrd="0" presId="urn:microsoft.com/office/officeart/2005/8/layout/chevron2"/>
    <dgm:cxn modelId="{A1A062A5-F12D-0A45-8332-FED20105751F}" type="presParOf" srcId="{5C7F04D2-2CFB-A34C-B605-0B56447A5D98}" destId="{7CFAC561-F333-B549-9F69-0C9F100CF26E}" srcOrd="1" destOrd="0" presId="urn:microsoft.com/office/officeart/2005/8/layout/chevron2"/>
    <dgm:cxn modelId="{E2154116-060C-0E40-9A3C-7EC79060AF6F}" type="presParOf" srcId="{4CF07E32-2C4B-7B43-913C-55D76BEDF914}" destId="{9BEE19D7-25E2-2C4D-AC27-16E231B381F6}" srcOrd="5" destOrd="0" presId="urn:microsoft.com/office/officeart/2005/8/layout/chevron2"/>
    <dgm:cxn modelId="{9313F97D-88F1-774C-A9BC-F347B2DEDA72}" type="presParOf" srcId="{4CF07E32-2C4B-7B43-913C-55D76BEDF914}" destId="{787F3C2D-6645-0A4B-9E8B-F54544E5F04C}" srcOrd="6" destOrd="0" presId="urn:microsoft.com/office/officeart/2005/8/layout/chevron2"/>
    <dgm:cxn modelId="{9F46F5FE-7596-AD48-ABAF-2EB5E245D776}" type="presParOf" srcId="{787F3C2D-6645-0A4B-9E8B-F54544E5F04C}" destId="{2FDD6265-5226-7A47-AF3D-114A47BBB32D}" srcOrd="0" destOrd="0" presId="urn:microsoft.com/office/officeart/2005/8/layout/chevron2"/>
    <dgm:cxn modelId="{E9F8D4C7-4121-A042-9E7F-4CF31556EFC7}" type="presParOf" srcId="{787F3C2D-6645-0A4B-9E8B-F54544E5F04C}" destId="{4A91BA4D-B47F-F742-BEDA-21C99CF64AF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A4EBCD-5735-9945-A29E-2809EE45C09A}" type="doc">
      <dgm:prSet loTypeId="urn:microsoft.com/office/officeart/2005/8/layout/cycle7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265681-7A2E-C64C-A668-3587F13F9E3D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Is it safe</a:t>
          </a:r>
        </a:p>
      </dgm:t>
    </dgm:pt>
    <dgm:pt modelId="{A614CA70-BB4F-0446-B143-1B3EE2BC20E3}" type="parTrans" cxnId="{0F1126F4-F663-BC4B-B133-9F9495A8568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DEB0F83-E7EC-9C40-90A2-A6190B116DF3}" type="sibTrans" cxnId="{0F1126F4-F663-BC4B-B133-9F9495A8568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A3DBA6E-141E-D344-B6FA-7B469B496FF3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Is the balance right</a:t>
          </a:r>
        </a:p>
      </dgm:t>
    </dgm:pt>
    <dgm:pt modelId="{CD973AB7-A1F5-794D-A240-A30DA32910BA}" type="parTrans" cxnId="{6BADFFF9-91A5-224E-AC76-74909F03CF5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5DB471A-E1AA-894E-A883-3BD44E45C6FC}" type="sibTrans" cxnId="{6BADFFF9-91A5-224E-AC76-74909F03CF5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02F68A7-4CD2-B54C-AA3F-F214C3914F80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Is it effective</a:t>
          </a:r>
        </a:p>
      </dgm:t>
    </dgm:pt>
    <dgm:pt modelId="{240D0172-FB24-9643-8ED2-9DAE9CFE4405}" type="parTrans" cxnId="{4E69476E-384E-8744-875F-E20EDAF9605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86E90B0-FDC6-C94E-B4CB-EA5F505DDB9F}" type="sibTrans" cxnId="{4E69476E-384E-8744-875F-E20EDAF9605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618E23F-E449-E54A-9871-406A15E1D1EC}" type="pres">
      <dgm:prSet presAssocID="{82A4EBCD-5735-9945-A29E-2809EE45C09A}" presName="Name0" presStyleCnt="0">
        <dgm:presLayoutVars>
          <dgm:dir/>
          <dgm:resizeHandles val="exact"/>
        </dgm:presLayoutVars>
      </dgm:prSet>
      <dgm:spPr/>
    </dgm:pt>
    <dgm:pt modelId="{08B1AB6E-0E30-B242-A1C5-6410F31B2A65}" type="pres">
      <dgm:prSet presAssocID="{6B265681-7A2E-C64C-A668-3587F13F9E3D}" presName="node" presStyleLbl="node1" presStyleIdx="0" presStyleCnt="3">
        <dgm:presLayoutVars>
          <dgm:bulletEnabled val="1"/>
        </dgm:presLayoutVars>
      </dgm:prSet>
      <dgm:spPr/>
    </dgm:pt>
    <dgm:pt modelId="{AFD6AB8B-AC80-7C4E-B054-B5DB29245456}" type="pres">
      <dgm:prSet presAssocID="{ADEB0F83-E7EC-9C40-90A2-A6190B116DF3}" presName="sibTrans" presStyleLbl="sibTrans2D1" presStyleIdx="0" presStyleCnt="3"/>
      <dgm:spPr/>
    </dgm:pt>
    <dgm:pt modelId="{ED0539E1-C1C7-4746-861E-8B4AB9488CDB}" type="pres">
      <dgm:prSet presAssocID="{ADEB0F83-E7EC-9C40-90A2-A6190B116DF3}" presName="connectorText" presStyleLbl="sibTrans2D1" presStyleIdx="0" presStyleCnt="3"/>
      <dgm:spPr/>
    </dgm:pt>
    <dgm:pt modelId="{DC7A7D36-C3B0-2444-B1B1-F8B4505A2302}" type="pres">
      <dgm:prSet presAssocID="{3A3DBA6E-141E-D344-B6FA-7B469B496FF3}" presName="node" presStyleLbl="node1" presStyleIdx="1" presStyleCnt="3">
        <dgm:presLayoutVars>
          <dgm:bulletEnabled val="1"/>
        </dgm:presLayoutVars>
      </dgm:prSet>
      <dgm:spPr/>
    </dgm:pt>
    <dgm:pt modelId="{631D341F-5739-DF42-9F3C-FBD535E93C29}" type="pres">
      <dgm:prSet presAssocID="{65DB471A-E1AA-894E-A883-3BD44E45C6FC}" presName="sibTrans" presStyleLbl="sibTrans2D1" presStyleIdx="1" presStyleCnt="3"/>
      <dgm:spPr/>
    </dgm:pt>
    <dgm:pt modelId="{8C8599A3-376A-264C-9824-78E134B11A86}" type="pres">
      <dgm:prSet presAssocID="{65DB471A-E1AA-894E-A883-3BD44E45C6FC}" presName="connectorText" presStyleLbl="sibTrans2D1" presStyleIdx="1" presStyleCnt="3"/>
      <dgm:spPr/>
    </dgm:pt>
    <dgm:pt modelId="{EBE4CB73-9BEF-964A-8893-1BC133251742}" type="pres">
      <dgm:prSet presAssocID="{602F68A7-4CD2-B54C-AA3F-F214C3914F80}" presName="node" presStyleLbl="node1" presStyleIdx="2" presStyleCnt="3">
        <dgm:presLayoutVars>
          <dgm:bulletEnabled val="1"/>
        </dgm:presLayoutVars>
      </dgm:prSet>
      <dgm:spPr/>
    </dgm:pt>
    <dgm:pt modelId="{E8E7CE03-A87C-8341-9416-B01D7B5DB2B8}" type="pres">
      <dgm:prSet presAssocID="{A86E90B0-FDC6-C94E-B4CB-EA5F505DDB9F}" presName="sibTrans" presStyleLbl="sibTrans2D1" presStyleIdx="2" presStyleCnt="3"/>
      <dgm:spPr/>
    </dgm:pt>
    <dgm:pt modelId="{D9812E91-B6F9-9F42-A399-40E60B6BC52A}" type="pres">
      <dgm:prSet presAssocID="{A86E90B0-FDC6-C94E-B4CB-EA5F505DDB9F}" presName="connectorText" presStyleLbl="sibTrans2D1" presStyleIdx="2" presStyleCnt="3"/>
      <dgm:spPr/>
    </dgm:pt>
  </dgm:ptLst>
  <dgm:cxnLst>
    <dgm:cxn modelId="{680A2B09-8F54-E946-BFF5-D5C104F31FDC}" type="presOf" srcId="{602F68A7-4CD2-B54C-AA3F-F214C3914F80}" destId="{EBE4CB73-9BEF-964A-8893-1BC133251742}" srcOrd="0" destOrd="0" presId="urn:microsoft.com/office/officeart/2005/8/layout/cycle7"/>
    <dgm:cxn modelId="{9F285314-991A-3142-9A4D-8780BAD9BE91}" type="presOf" srcId="{A86E90B0-FDC6-C94E-B4CB-EA5F505DDB9F}" destId="{E8E7CE03-A87C-8341-9416-B01D7B5DB2B8}" srcOrd="0" destOrd="0" presId="urn:microsoft.com/office/officeart/2005/8/layout/cycle7"/>
    <dgm:cxn modelId="{16F2D533-15C8-0943-B5C3-45A08A032BF9}" type="presOf" srcId="{6B265681-7A2E-C64C-A668-3587F13F9E3D}" destId="{08B1AB6E-0E30-B242-A1C5-6410F31B2A65}" srcOrd="0" destOrd="0" presId="urn:microsoft.com/office/officeart/2005/8/layout/cycle7"/>
    <dgm:cxn modelId="{82AEAD45-32A5-0B42-91C2-D17CC7AA7977}" type="presOf" srcId="{ADEB0F83-E7EC-9C40-90A2-A6190B116DF3}" destId="{AFD6AB8B-AC80-7C4E-B054-B5DB29245456}" srcOrd="0" destOrd="0" presId="urn:microsoft.com/office/officeart/2005/8/layout/cycle7"/>
    <dgm:cxn modelId="{D990B04D-1620-1B43-8519-3C286B44CBB5}" type="presOf" srcId="{ADEB0F83-E7EC-9C40-90A2-A6190B116DF3}" destId="{ED0539E1-C1C7-4746-861E-8B4AB9488CDB}" srcOrd="1" destOrd="0" presId="urn:microsoft.com/office/officeart/2005/8/layout/cycle7"/>
    <dgm:cxn modelId="{4E69476E-384E-8744-875F-E20EDAF9605E}" srcId="{82A4EBCD-5735-9945-A29E-2809EE45C09A}" destId="{602F68A7-4CD2-B54C-AA3F-F214C3914F80}" srcOrd="2" destOrd="0" parTransId="{240D0172-FB24-9643-8ED2-9DAE9CFE4405}" sibTransId="{A86E90B0-FDC6-C94E-B4CB-EA5F505DDB9F}"/>
    <dgm:cxn modelId="{7E5917A9-EEEE-3047-AC6D-6F093AE59D38}" type="presOf" srcId="{65DB471A-E1AA-894E-A883-3BD44E45C6FC}" destId="{8C8599A3-376A-264C-9824-78E134B11A86}" srcOrd="1" destOrd="0" presId="urn:microsoft.com/office/officeart/2005/8/layout/cycle7"/>
    <dgm:cxn modelId="{DB91D1A9-F4ED-EA45-AD99-939373D29AEE}" type="presOf" srcId="{65DB471A-E1AA-894E-A883-3BD44E45C6FC}" destId="{631D341F-5739-DF42-9F3C-FBD535E93C29}" srcOrd="0" destOrd="0" presId="urn:microsoft.com/office/officeart/2005/8/layout/cycle7"/>
    <dgm:cxn modelId="{7DED07E7-5E2A-B841-88A2-64FE90F8FBEE}" type="presOf" srcId="{3A3DBA6E-141E-D344-B6FA-7B469B496FF3}" destId="{DC7A7D36-C3B0-2444-B1B1-F8B4505A2302}" srcOrd="0" destOrd="0" presId="urn:microsoft.com/office/officeart/2005/8/layout/cycle7"/>
    <dgm:cxn modelId="{A3AB13E9-8CD7-9F42-AF36-AB6EF0B3AA2A}" type="presOf" srcId="{82A4EBCD-5735-9945-A29E-2809EE45C09A}" destId="{5618E23F-E449-E54A-9871-406A15E1D1EC}" srcOrd="0" destOrd="0" presId="urn:microsoft.com/office/officeart/2005/8/layout/cycle7"/>
    <dgm:cxn modelId="{0F1126F4-F663-BC4B-B133-9F9495A85681}" srcId="{82A4EBCD-5735-9945-A29E-2809EE45C09A}" destId="{6B265681-7A2E-C64C-A668-3587F13F9E3D}" srcOrd="0" destOrd="0" parTransId="{A614CA70-BB4F-0446-B143-1B3EE2BC20E3}" sibTransId="{ADEB0F83-E7EC-9C40-90A2-A6190B116DF3}"/>
    <dgm:cxn modelId="{6BADFFF9-91A5-224E-AC76-74909F03CF50}" srcId="{82A4EBCD-5735-9945-A29E-2809EE45C09A}" destId="{3A3DBA6E-141E-D344-B6FA-7B469B496FF3}" srcOrd="1" destOrd="0" parTransId="{CD973AB7-A1F5-794D-A240-A30DA32910BA}" sibTransId="{65DB471A-E1AA-894E-A883-3BD44E45C6FC}"/>
    <dgm:cxn modelId="{5F9109FC-B089-724D-883A-514DCD3EF3FA}" type="presOf" srcId="{A86E90B0-FDC6-C94E-B4CB-EA5F505DDB9F}" destId="{D9812E91-B6F9-9F42-A399-40E60B6BC52A}" srcOrd="1" destOrd="0" presId="urn:microsoft.com/office/officeart/2005/8/layout/cycle7"/>
    <dgm:cxn modelId="{17E48FFC-083F-7542-9D74-2618AD2BD041}" type="presParOf" srcId="{5618E23F-E449-E54A-9871-406A15E1D1EC}" destId="{08B1AB6E-0E30-B242-A1C5-6410F31B2A65}" srcOrd="0" destOrd="0" presId="urn:microsoft.com/office/officeart/2005/8/layout/cycle7"/>
    <dgm:cxn modelId="{FD45976E-06A9-414D-B1EE-DD1EBC5AF63C}" type="presParOf" srcId="{5618E23F-E449-E54A-9871-406A15E1D1EC}" destId="{AFD6AB8B-AC80-7C4E-B054-B5DB29245456}" srcOrd="1" destOrd="0" presId="urn:microsoft.com/office/officeart/2005/8/layout/cycle7"/>
    <dgm:cxn modelId="{2E89039F-DE0C-6B48-A8B5-CBA89C85B8C9}" type="presParOf" srcId="{AFD6AB8B-AC80-7C4E-B054-B5DB29245456}" destId="{ED0539E1-C1C7-4746-861E-8B4AB9488CDB}" srcOrd="0" destOrd="0" presId="urn:microsoft.com/office/officeart/2005/8/layout/cycle7"/>
    <dgm:cxn modelId="{AA706E3B-EF8E-754C-98BE-DECF67DE56EA}" type="presParOf" srcId="{5618E23F-E449-E54A-9871-406A15E1D1EC}" destId="{DC7A7D36-C3B0-2444-B1B1-F8B4505A2302}" srcOrd="2" destOrd="0" presId="urn:microsoft.com/office/officeart/2005/8/layout/cycle7"/>
    <dgm:cxn modelId="{8E6DDF59-CB31-774D-A361-A431413C041C}" type="presParOf" srcId="{5618E23F-E449-E54A-9871-406A15E1D1EC}" destId="{631D341F-5739-DF42-9F3C-FBD535E93C29}" srcOrd="3" destOrd="0" presId="urn:microsoft.com/office/officeart/2005/8/layout/cycle7"/>
    <dgm:cxn modelId="{F125AD00-0DA7-D54E-9738-C56920C39EC9}" type="presParOf" srcId="{631D341F-5739-DF42-9F3C-FBD535E93C29}" destId="{8C8599A3-376A-264C-9824-78E134B11A86}" srcOrd="0" destOrd="0" presId="urn:microsoft.com/office/officeart/2005/8/layout/cycle7"/>
    <dgm:cxn modelId="{CC3E9630-C58B-5940-892B-8185198CCD3D}" type="presParOf" srcId="{5618E23F-E449-E54A-9871-406A15E1D1EC}" destId="{EBE4CB73-9BEF-964A-8893-1BC133251742}" srcOrd="4" destOrd="0" presId="urn:microsoft.com/office/officeart/2005/8/layout/cycle7"/>
    <dgm:cxn modelId="{4AB66D3E-8E9F-EC47-A595-8E3126705255}" type="presParOf" srcId="{5618E23F-E449-E54A-9871-406A15E1D1EC}" destId="{E8E7CE03-A87C-8341-9416-B01D7B5DB2B8}" srcOrd="5" destOrd="0" presId="urn:microsoft.com/office/officeart/2005/8/layout/cycle7"/>
    <dgm:cxn modelId="{95AF5F4E-CE0C-944C-B786-89CFB5FFA063}" type="presParOf" srcId="{E8E7CE03-A87C-8341-9416-B01D7B5DB2B8}" destId="{D9812E91-B6F9-9F42-A399-40E60B6BC52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8D1489-5215-A041-AFBF-17695C71BA56}" type="doc">
      <dgm:prSet loTypeId="urn:microsoft.com/office/officeart/2005/8/layout/hProcess9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7055C0-CE07-884A-8AF3-2D5B36B17A30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Regulators decide</a:t>
          </a:r>
        </a:p>
      </dgm:t>
    </dgm:pt>
    <dgm:pt modelId="{4BD7AC3D-B85A-8440-A842-B55BFA921DB3}" type="parTrans" cxnId="{EB4C8361-DA22-014F-A12C-A88EE1A1CB5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DBE6DAD-ABC8-ED48-A31F-97C51183CA97}" type="sibTrans" cxnId="{EB4C8361-DA22-014F-A12C-A88EE1A1CB5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904B154-E595-E140-9110-049D51752C68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The right facts are being sought</a:t>
          </a:r>
        </a:p>
      </dgm:t>
    </dgm:pt>
    <dgm:pt modelId="{76758484-DC63-9C4C-9C49-EFD36E65D2E4}" type="parTrans" cxnId="{5AACFE2D-F621-1E47-9C99-5ABB1AE156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718055-1813-9740-9EA1-815B288F3E3A}" type="sibTrans" cxnId="{5AACFE2D-F621-1E47-9C99-5ABB1AE156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2505613-1175-CE47-8C6D-E320D6BCEC4C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The best ‘outcome measures’ are being measured</a:t>
          </a:r>
        </a:p>
      </dgm:t>
    </dgm:pt>
    <dgm:pt modelId="{124C1F4E-279A-1842-BAD5-777933A03D9A}" type="parTrans" cxnId="{28F85A4C-817A-584E-9C98-06E0C582486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91D00E-0A86-584C-B198-0694F5861E7A}" type="sibTrans" cxnId="{28F85A4C-817A-584E-9C98-06E0C582486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3760D74-3634-0E4D-8275-D72CA4721DED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The company</a:t>
          </a:r>
        </a:p>
      </dgm:t>
    </dgm:pt>
    <dgm:pt modelId="{FEE7C181-0934-B249-BA0D-C57C94D6BEB9}" type="parTrans" cxnId="{8F46C7BB-4603-E34E-BCCE-F021A476452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5F48AD0-9493-414A-9EB9-6867CB4F83B5}" type="sibTrans" cxnId="{8F46C7BB-4603-E34E-BCCE-F021A476452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A213991-9C3A-D445-B63A-AC1BE0D19BE8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Follow a very precise protocol</a:t>
          </a:r>
        </a:p>
      </dgm:t>
    </dgm:pt>
    <dgm:pt modelId="{0510AA40-5C34-6644-977C-5CC2F4573658}" type="parTrans" cxnId="{F4F5B03D-12C6-8247-9476-58CCF8FC58E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E325985-317C-E24E-B665-487F8E17DC53}" type="sibTrans" cxnId="{F4F5B03D-12C6-8247-9476-58CCF8FC58E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9AEE126-A0D3-DD45-BA46-D298CCD33D44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Present results to regulators</a:t>
          </a:r>
        </a:p>
      </dgm:t>
    </dgm:pt>
    <dgm:pt modelId="{0F43462D-92C2-8346-8E00-FF2E5F1776FF}" type="parTrans" cxnId="{1A87A4AE-0B70-FD4A-BFBE-743034137AF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7B751F7-2D89-FF49-909E-20FBA98E638B}" type="sibTrans" cxnId="{1A87A4AE-0B70-FD4A-BFBE-743034137AF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3BDC964-0863-6444-AE9F-F7E55AA5676C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The Regulators</a:t>
          </a:r>
        </a:p>
      </dgm:t>
    </dgm:pt>
    <dgm:pt modelId="{2024AD6B-1A88-D148-8B3D-E930114E61AC}" type="parTrans" cxnId="{603117D6-ECF8-8848-9707-03DE417B9B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4ADB9EE-7280-854B-9EBC-659E649A856B}" type="sibTrans" cxnId="{603117D6-ECF8-8848-9707-03DE417B9B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DBD94F4-292F-9D4E-BADF-C5D84E4F9D27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Grant a marketing </a:t>
          </a:r>
          <a:r>
            <a:rPr lang="en-US" dirty="0" err="1">
              <a:solidFill>
                <a:schemeClr val="tx1"/>
              </a:solidFill>
            </a:rPr>
            <a:t>authorisation</a:t>
          </a:r>
          <a:endParaRPr lang="en-US" dirty="0">
            <a:solidFill>
              <a:schemeClr val="tx1"/>
            </a:solidFill>
          </a:endParaRPr>
        </a:p>
      </dgm:t>
    </dgm:pt>
    <dgm:pt modelId="{72118A2F-0E4D-BF45-B9BF-93DB5C5FFE05}" type="parTrans" cxnId="{C8F5EDE1-FA4A-0440-9F2B-8E517A311BE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830CC22-C2E9-B04E-959F-796F62050FB0}" type="sibTrans" cxnId="{C8F5EDE1-FA4A-0440-9F2B-8E517A311BE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AC2D7BF-5008-5D44-9CA7-DF85645641C6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……a drug license</a:t>
          </a:r>
        </a:p>
      </dgm:t>
    </dgm:pt>
    <dgm:pt modelId="{07A3BC6C-A650-7049-9BF3-00D701DB0A56}" type="parTrans" cxnId="{9AB6F73A-DEF6-4A4F-A021-CBB3C2FFC2A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4FC8131-9225-0849-A1B4-52B792EE303F}" type="sibTrans" cxnId="{9AB6F73A-DEF6-4A4F-A021-CBB3C2FFC2A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16ED8BE-6E62-B74E-96BB-DF84305F51D6}" type="pres">
      <dgm:prSet presAssocID="{338D1489-5215-A041-AFBF-17695C71BA56}" presName="CompostProcess" presStyleCnt="0">
        <dgm:presLayoutVars>
          <dgm:dir/>
          <dgm:resizeHandles val="exact"/>
        </dgm:presLayoutVars>
      </dgm:prSet>
      <dgm:spPr/>
    </dgm:pt>
    <dgm:pt modelId="{42E00C9F-DC90-7041-B8C2-280D73046822}" type="pres">
      <dgm:prSet presAssocID="{338D1489-5215-A041-AFBF-17695C71BA56}" presName="arrow" presStyleLbl="bgShp" presStyleIdx="0" presStyleCnt="1"/>
      <dgm:spPr/>
    </dgm:pt>
    <dgm:pt modelId="{8A5FD570-77D6-BC40-8AB2-342DA294CDCD}" type="pres">
      <dgm:prSet presAssocID="{338D1489-5215-A041-AFBF-17695C71BA56}" presName="linearProcess" presStyleCnt="0"/>
      <dgm:spPr/>
    </dgm:pt>
    <dgm:pt modelId="{048BC5DC-67E0-2344-A6A2-68A2196B91E6}" type="pres">
      <dgm:prSet presAssocID="{0A7055C0-CE07-884A-8AF3-2D5B36B17A30}" presName="textNode" presStyleLbl="node1" presStyleIdx="0" presStyleCnt="3">
        <dgm:presLayoutVars>
          <dgm:bulletEnabled val="1"/>
        </dgm:presLayoutVars>
      </dgm:prSet>
      <dgm:spPr/>
    </dgm:pt>
    <dgm:pt modelId="{62DAF2FA-39BE-0A4A-B286-F7B92838F9BA}" type="pres">
      <dgm:prSet presAssocID="{ADBE6DAD-ABC8-ED48-A31F-97C51183CA97}" presName="sibTrans" presStyleCnt="0"/>
      <dgm:spPr/>
    </dgm:pt>
    <dgm:pt modelId="{73889E0F-9A18-B640-9C66-918824ECFAB5}" type="pres">
      <dgm:prSet presAssocID="{B3760D74-3634-0E4D-8275-D72CA4721DED}" presName="textNode" presStyleLbl="node1" presStyleIdx="1" presStyleCnt="3">
        <dgm:presLayoutVars>
          <dgm:bulletEnabled val="1"/>
        </dgm:presLayoutVars>
      </dgm:prSet>
      <dgm:spPr/>
    </dgm:pt>
    <dgm:pt modelId="{A513D348-AC6A-F74F-BF04-068C8F6BB36B}" type="pres">
      <dgm:prSet presAssocID="{C5F48AD0-9493-414A-9EB9-6867CB4F83B5}" presName="sibTrans" presStyleCnt="0"/>
      <dgm:spPr/>
    </dgm:pt>
    <dgm:pt modelId="{C0456783-EFB5-6C46-A386-F98C43FEDB1D}" type="pres">
      <dgm:prSet presAssocID="{23BDC964-0863-6444-AE9F-F7E55AA5676C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E3440B22-9A53-BB41-B341-0A07292F47D2}" type="presOf" srcId="{BA213991-9C3A-D445-B63A-AC1BE0D19BE8}" destId="{73889E0F-9A18-B640-9C66-918824ECFAB5}" srcOrd="0" destOrd="1" presId="urn:microsoft.com/office/officeart/2005/8/layout/hProcess9"/>
    <dgm:cxn modelId="{5AACFE2D-F621-1E47-9C99-5ABB1AE1562D}" srcId="{0A7055C0-CE07-884A-8AF3-2D5B36B17A30}" destId="{9904B154-E595-E140-9110-049D51752C68}" srcOrd="0" destOrd="0" parTransId="{76758484-DC63-9C4C-9C49-EFD36E65D2E4}" sibTransId="{7E718055-1813-9740-9EA1-815B288F3E3A}"/>
    <dgm:cxn modelId="{9AB6F73A-DEF6-4A4F-A021-CBB3C2FFC2A2}" srcId="{23BDC964-0863-6444-AE9F-F7E55AA5676C}" destId="{DAC2D7BF-5008-5D44-9CA7-DF85645641C6}" srcOrd="1" destOrd="0" parTransId="{07A3BC6C-A650-7049-9BF3-00D701DB0A56}" sibTransId="{54FC8131-9225-0849-A1B4-52B792EE303F}"/>
    <dgm:cxn modelId="{F4F5B03D-12C6-8247-9476-58CCF8FC58E1}" srcId="{B3760D74-3634-0E4D-8275-D72CA4721DED}" destId="{BA213991-9C3A-D445-B63A-AC1BE0D19BE8}" srcOrd="0" destOrd="0" parTransId="{0510AA40-5C34-6644-977C-5CC2F4573658}" sibTransId="{AE325985-317C-E24E-B665-487F8E17DC53}"/>
    <dgm:cxn modelId="{61F73D49-6404-B544-9127-DB03ED51E1ED}" type="presOf" srcId="{6DBD94F4-292F-9D4E-BADF-C5D84E4F9D27}" destId="{C0456783-EFB5-6C46-A386-F98C43FEDB1D}" srcOrd="0" destOrd="1" presId="urn:microsoft.com/office/officeart/2005/8/layout/hProcess9"/>
    <dgm:cxn modelId="{FA18374C-0924-3049-8FC8-D7B31EDADDC0}" type="presOf" srcId="{B3760D74-3634-0E4D-8275-D72CA4721DED}" destId="{73889E0F-9A18-B640-9C66-918824ECFAB5}" srcOrd="0" destOrd="0" presId="urn:microsoft.com/office/officeart/2005/8/layout/hProcess9"/>
    <dgm:cxn modelId="{28F85A4C-817A-584E-9C98-06E0C5824868}" srcId="{0A7055C0-CE07-884A-8AF3-2D5B36B17A30}" destId="{B2505613-1175-CE47-8C6D-E320D6BCEC4C}" srcOrd="1" destOrd="0" parTransId="{124C1F4E-279A-1842-BAD5-777933A03D9A}" sibTransId="{7E91D00E-0A86-584C-B198-0694F5861E7A}"/>
    <dgm:cxn modelId="{5F4CC45E-59CA-DB41-AF9E-8557083B72C3}" type="presOf" srcId="{B2505613-1175-CE47-8C6D-E320D6BCEC4C}" destId="{048BC5DC-67E0-2344-A6A2-68A2196B91E6}" srcOrd="0" destOrd="2" presId="urn:microsoft.com/office/officeart/2005/8/layout/hProcess9"/>
    <dgm:cxn modelId="{EB4C8361-DA22-014F-A12C-A88EE1A1CB5D}" srcId="{338D1489-5215-A041-AFBF-17695C71BA56}" destId="{0A7055C0-CE07-884A-8AF3-2D5B36B17A30}" srcOrd="0" destOrd="0" parTransId="{4BD7AC3D-B85A-8440-A842-B55BFA921DB3}" sibTransId="{ADBE6DAD-ABC8-ED48-A31F-97C51183CA97}"/>
    <dgm:cxn modelId="{64678F76-234B-9240-A5B0-8F2A4A0F9A8A}" type="presOf" srcId="{338D1489-5215-A041-AFBF-17695C71BA56}" destId="{B16ED8BE-6E62-B74E-96BB-DF84305F51D6}" srcOrd="0" destOrd="0" presId="urn:microsoft.com/office/officeart/2005/8/layout/hProcess9"/>
    <dgm:cxn modelId="{2E03BB79-54D6-AE46-BBF7-96BF40F54913}" type="presOf" srcId="{9904B154-E595-E140-9110-049D51752C68}" destId="{048BC5DC-67E0-2344-A6A2-68A2196B91E6}" srcOrd="0" destOrd="1" presId="urn:microsoft.com/office/officeart/2005/8/layout/hProcess9"/>
    <dgm:cxn modelId="{5ADB4A7C-698B-3E48-BEB1-0DDB5C728DE4}" type="presOf" srcId="{DAC2D7BF-5008-5D44-9CA7-DF85645641C6}" destId="{C0456783-EFB5-6C46-A386-F98C43FEDB1D}" srcOrd="0" destOrd="2" presId="urn:microsoft.com/office/officeart/2005/8/layout/hProcess9"/>
    <dgm:cxn modelId="{9A775F80-0056-7C4A-B2E1-9A50F5DE016A}" type="presOf" srcId="{0A7055C0-CE07-884A-8AF3-2D5B36B17A30}" destId="{048BC5DC-67E0-2344-A6A2-68A2196B91E6}" srcOrd="0" destOrd="0" presId="urn:microsoft.com/office/officeart/2005/8/layout/hProcess9"/>
    <dgm:cxn modelId="{AB496981-09D7-E443-8BC8-8577DD0B1B22}" type="presOf" srcId="{23BDC964-0863-6444-AE9F-F7E55AA5676C}" destId="{C0456783-EFB5-6C46-A386-F98C43FEDB1D}" srcOrd="0" destOrd="0" presId="urn:microsoft.com/office/officeart/2005/8/layout/hProcess9"/>
    <dgm:cxn modelId="{2134238D-4B4B-9047-99CF-D2241AB2842E}" type="presOf" srcId="{C9AEE126-A0D3-DD45-BA46-D298CCD33D44}" destId="{73889E0F-9A18-B640-9C66-918824ECFAB5}" srcOrd="0" destOrd="2" presId="urn:microsoft.com/office/officeart/2005/8/layout/hProcess9"/>
    <dgm:cxn modelId="{1A87A4AE-0B70-FD4A-BFBE-743034137AF3}" srcId="{B3760D74-3634-0E4D-8275-D72CA4721DED}" destId="{C9AEE126-A0D3-DD45-BA46-D298CCD33D44}" srcOrd="1" destOrd="0" parTransId="{0F43462D-92C2-8346-8E00-FF2E5F1776FF}" sibTransId="{67B751F7-2D89-FF49-909E-20FBA98E638B}"/>
    <dgm:cxn modelId="{8F46C7BB-4603-E34E-BCCE-F021A476452F}" srcId="{338D1489-5215-A041-AFBF-17695C71BA56}" destId="{B3760D74-3634-0E4D-8275-D72CA4721DED}" srcOrd="1" destOrd="0" parTransId="{FEE7C181-0934-B249-BA0D-C57C94D6BEB9}" sibTransId="{C5F48AD0-9493-414A-9EB9-6867CB4F83B5}"/>
    <dgm:cxn modelId="{603117D6-ECF8-8848-9707-03DE417B9BFD}" srcId="{338D1489-5215-A041-AFBF-17695C71BA56}" destId="{23BDC964-0863-6444-AE9F-F7E55AA5676C}" srcOrd="2" destOrd="0" parTransId="{2024AD6B-1A88-D148-8B3D-E930114E61AC}" sibTransId="{14ADB9EE-7280-854B-9EBC-659E649A856B}"/>
    <dgm:cxn modelId="{C8F5EDE1-FA4A-0440-9F2B-8E517A311BE8}" srcId="{23BDC964-0863-6444-AE9F-F7E55AA5676C}" destId="{6DBD94F4-292F-9D4E-BADF-C5D84E4F9D27}" srcOrd="0" destOrd="0" parTransId="{72118A2F-0E4D-BF45-B9BF-93DB5C5FFE05}" sibTransId="{5830CC22-C2E9-B04E-959F-796F62050FB0}"/>
    <dgm:cxn modelId="{32E7419D-2038-4241-87EC-AA3F74ED3F06}" type="presParOf" srcId="{B16ED8BE-6E62-B74E-96BB-DF84305F51D6}" destId="{42E00C9F-DC90-7041-B8C2-280D73046822}" srcOrd="0" destOrd="0" presId="urn:microsoft.com/office/officeart/2005/8/layout/hProcess9"/>
    <dgm:cxn modelId="{A43F2DC7-57AD-3949-873D-6FD1B268D763}" type="presParOf" srcId="{B16ED8BE-6E62-B74E-96BB-DF84305F51D6}" destId="{8A5FD570-77D6-BC40-8AB2-342DA294CDCD}" srcOrd="1" destOrd="0" presId="urn:microsoft.com/office/officeart/2005/8/layout/hProcess9"/>
    <dgm:cxn modelId="{E81B8C15-0C1C-9E4E-837D-978D1AD9C09B}" type="presParOf" srcId="{8A5FD570-77D6-BC40-8AB2-342DA294CDCD}" destId="{048BC5DC-67E0-2344-A6A2-68A2196B91E6}" srcOrd="0" destOrd="0" presId="urn:microsoft.com/office/officeart/2005/8/layout/hProcess9"/>
    <dgm:cxn modelId="{78CC4FB4-4FC8-0B4A-BEDA-A5E8A8D80A26}" type="presParOf" srcId="{8A5FD570-77D6-BC40-8AB2-342DA294CDCD}" destId="{62DAF2FA-39BE-0A4A-B286-F7B92838F9BA}" srcOrd="1" destOrd="0" presId="urn:microsoft.com/office/officeart/2005/8/layout/hProcess9"/>
    <dgm:cxn modelId="{E527E95D-86C1-1849-815F-EE04D7DA9089}" type="presParOf" srcId="{8A5FD570-77D6-BC40-8AB2-342DA294CDCD}" destId="{73889E0F-9A18-B640-9C66-918824ECFAB5}" srcOrd="2" destOrd="0" presId="urn:microsoft.com/office/officeart/2005/8/layout/hProcess9"/>
    <dgm:cxn modelId="{466E3459-5DC5-2746-BA12-91BF430C29F2}" type="presParOf" srcId="{8A5FD570-77D6-BC40-8AB2-342DA294CDCD}" destId="{A513D348-AC6A-F74F-BF04-068C8F6BB36B}" srcOrd="3" destOrd="0" presId="urn:microsoft.com/office/officeart/2005/8/layout/hProcess9"/>
    <dgm:cxn modelId="{07D0C153-1B75-4944-95AA-BE50A058F2B9}" type="presParOf" srcId="{8A5FD570-77D6-BC40-8AB2-342DA294CDCD}" destId="{C0456783-EFB5-6C46-A386-F98C43FEDB1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A4EBCD-5735-9945-A29E-2809EE45C09A}" type="doc">
      <dgm:prSet loTypeId="urn:microsoft.com/office/officeart/2005/8/layout/cycle7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265681-7A2E-C64C-A668-3587F13F9E3D}">
      <dgm:prSet phldrT="[Text]"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Is it safe</a:t>
          </a:r>
        </a:p>
      </dgm:t>
    </dgm:pt>
    <dgm:pt modelId="{A614CA70-BB4F-0446-B143-1B3EE2BC20E3}" type="parTrans" cxnId="{0F1126F4-F663-BC4B-B133-9F9495A85681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ADEB0F83-E7EC-9C40-90A2-A6190B116DF3}" type="sibTrans" cxnId="{0F1126F4-F663-BC4B-B133-9F9495A85681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3A3DBA6E-141E-D344-B6FA-7B469B496FF3}">
      <dgm:prSet phldrT="[Text]"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Is the balance right</a:t>
          </a:r>
        </a:p>
      </dgm:t>
    </dgm:pt>
    <dgm:pt modelId="{CD973AB7-A1F5-794D-A240-A30DA32910BA}" type="parTrans" cxnId="{6BADFFF9-91A5-224E-AC76-74909F03CF50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65DB471A-E1AA-894E-A883-3BD44E45C6FC}" type="sibTrans" cxnId="{6BADFFF9-91A5-224E-AC76-74909F03CF50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602F68A7-4CD2-B54C-AA3F-F214C3914F80}">
      <dgm:prSet phldrT="[Text]"/>
      <dgm:spPr/>
      <dgm:t>
        <a:bodyPr/>
        <a:lstStyle/>
        <a:p>
          <a:r>
            <a:rPr lang="en-US" dirty="0">
              <a:solidFill>
                <a:srgbClr val="000000"/>
              </a:solidFill>
            </a:rPr>
            <a:t>Is it effective</a:t>
          </a:r>
        </a:p>
      </dgm:t>
    </dgm:pt>
    <dgm:pt modelId="{240D0172-FB24-9643-8ED2-9DAE9CFE4405}" type="parTrans" cxnId="{4E69476E-384E-8744-875F-E20EDAF9605E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A86E90B0-FDC6-C94E-B4CB-EA5F505DDB9F}" type="sibTrans" cxnId="{4E69476E-384E-8744-875F-E20EDAF9605E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5618E23F-E449-E54A-9871-406A15E1D1EC}" type="pres">
      <dgm:prSet presAssocID="{82A4EBCD-5735-9945-A29E-2809EE45C09A}" presName="Name0" presStyleCnt="0">
        <dgm:presLayoutVars>
          <dgm:dir/>
          <dgm:resizeHandles val="exact"/>
        </dgm:presLayoutVars>
      </dgm:prSet>
      <dgm:spPr/>
    </dgm:pt>
    <dgm:pt modelId="{08B1AB6E-0E30-B242-A1C5-6410F31B2A65}" type="pres">
      <dgm:prSet presAssocID="{6B265681-7A2E-C64C-A668-3587F13F9E3D}" presName="node" presStyleLbl="node1" presStyleIdx="0" presStyleCnt="3">
        <dgm:presLayoutVars>
          <dgm:bulletEnabled val="1"/>
        </dgm:presLayoutVars>
      </dgm:prSet>
      <dgm:spPr/>
    </dgm:pt>
    <dgm:pt modelId="{AFD6AB8B-AC80-7C4E-B054-B5DB29245456}" type="pres">
      <dgm:prSet presAssocID="{ADEB0F83-E7EC-9C40-90A2-A6190B116DF3}" presName="sibTrans" presStyleLbl="sibTrans2D1" presStyleIdx="0" presStyleCnt="3"/>
      <dgm:spPr/>
    </dgm:pt>
    <dgm:pt modelId="{ED0539E1-C1C7-4746-861E-8B4AB9488CDB}" type="pres">
      <dgm:prSet presAssocID="{ADEB0F83-E7EC-9C40-90A2-A6190B116DF3}" presName="connectorText" presStyleLbl="sibTrans2D1" presStyleIdx="0" presStyleCnt="3"/>
      <dgm:spPr/>
    </dgm:pt>
    <dgm:pt modelId="{DC7A7D36-C3B0-2444-B1B1-F8B4505A2302}" type="pres">
      <dgm:prSet presAssocID="{3A3DBA6E-141E-D344-B6FA-7B469B496FF3}" presName="node" presStyleLbl="node1" presStyleIdx="1" presStyleCnt="3">
        <dgm:presLayoutVars>
          <dgm:bulletEnabled val="1"/>
        </dgm:presLayoutVars>
      </dgm:prSet>
      <dgm:spPr/>
    </dgm:pt>
    <dgm:pt modelId="{631D341F-5739-DF42-9F3C-FBD535E93C29}" type="pres">
      <dgm:prSet presAssocID="{65DB471A-E1AA-894E-A883-3BD44E45C6FC}" presName="sibTrans" presStyleLbl="sibTrans2D1" presStyleIdx="1" presStyleCnt="3"/>
      <dgm:spPr/>
    </dgm:pt>
    <dgm:pt modelId="{8C8599A3-376A-264C-9824-78E134B11A86}" type="pres">
      <dgm:prSet presAssocID="{65DB471A-E1AA-894E-A883-3BD44E45C6FC}" presName="connectorText" presStyleLbl="sibTrans2D1" presStyleIdx="1" presStyleCnt="3"/>
      <dgm:spPr/>
    </dgm:pt>
    <dgm:pt modelId="{EBE4CB73-9BEF-964A-8893-1BC133251742}" type="pres">
      <dgm:prSet presAssocID="{602F68A7-4CD2-B54C-AA3F-F214C3914F80}" presName="node" presStyleLbl="node1" presStyleIdx="2" presStyleCnt="3">
        <dgm:presLayoutVars>
          <dgm:bulletEnabled val="1"/>
        </dgm:presLayoutVars>
      </dgm:prSet>
      <dgm:spPr/>
    </dgm:pt>
    <dgm:pt modelId="{E8E7CE03-A87C-8341-9416-B01D7B5DB2B8}" type="pres">
      <dgm:prSet presAssocID="{A86E90B0-FDC6-C94E-B4CB-EA5F505DDB9F}" presName="sibTrans" presStyleLbl="sibTrans2D1" presStyleIdx="2" presStyleCnt="3"/>
      <dgm:spPr/>
    </dgm:pt>
    <dgm:pt modelId="{D9812E91-B6F9-9F42-A399-40E60B6BC52A}" type="pres">
      <dgm:prSet presAssocID="{A86E90B0-FDC6-C94E-B4CB-EA5F505DDB9F}" presName="connectorText" presStyleLbl="sibTrans2D1" presStyleIdx="2" presStyleCnt="3"/>
      <dgm:spPr/>
    </dgm:pt>
  </dgm:ptLst>
  <dgm:cxnLst>
    <dgm:cxn modelId="{1AFC373A-71AD-3143-929C-36BFE0DEFB55}" type="presOf" srcId="{65DB471A-E1AA-894E-A883-3BD44E45C6FC}" destId="{8C8599A3-376A-264C-9824-78E134B11A86}" srcOrd="1" destOrd="0" presId="urn:microsoft.com/office/officeart/2005/8/layout/cycle7"/>
    <dgm:cxn modelId="{4E9A8E67-BEE0-CC4F-8FC9-CE30E30702C4}" type="presOf" srcId="{602F68A7-4CD2-B54C-AA3F-F214C3914F80}" destId="{EBE4CB73-9BEF-964A-8893-1BC133251742}" srcOrd="0" destOrd="0" presId="urn:microsoft.com/office/officeart/2005/8/layout/cycle7"/>
    <dgm:cxn modelId="{4E69476E-384E-8744-875F-E20EDAF9605E}" srcId="{82A4EBCD-5735-9945-A29E-2809EE45C09A}" destId="{602F68A7-4CD2-B54C-AA3F-F214C3914F80}" srcOrd="2" destOrd="0" parTransId="{240D0172-FB24-9643-8ED2-9DAE9CFE4405}" sibTransId="{A86E90B0-FDC6-C94E-B4CB-EA5F505DDB9F}"/>
    <dgm:cxn modelId="{4E27C37D-B9FB-C64F-8B15-FFBBFBFF6657}" type="presOf" srcId="{ADEB0F83-E7EC-9C40-90A2-A6190B116DF3}" destId="{AFD6AB8B-AC80-7C4E-B054-B5DB29245456}" srcOrd="0" destOrd="0" presId="urn:microsoft.com/office/officeart/2005/8/layout/cycle7"/>
    <dgm:cxn modelId="{68E0DE8E-152C-5E4F-92F4-EEB90C8B0253}" type="presOf" srcId="{82A4EBCD-5735-9945-A29E-2809EE45C09A}" destId="{5618E23F-E449-E54A-9871-406A15E1D1EC}" srcOrd="0" destOrd="0" presId="urn:microsoft.com/office/officeart/2005/8/layout/cycle7"/>
    <dgm:cxn modelId="{2063AB9D-C238-944E-8627-8B2C0E78FC3B}" type="presOf" srcId="{3A3DBA6E-141E-D344-B6FA-7B469B496FF3}" destId="{DC7A7D36-C3B0-2444-B1B1-F8B4505A2302}" srcOrd="0" destOrd="0" presId="urn:microsoft.com/office/officeart/2005/8/layout/cycle7"/>
    <dgm:cxn modelId="{E382E7A5-43BD-8443-8DCF-27703FFCAF62}" type="presOf" srcId="{A86E90B0-FDC6-C94E-B4CB-EA5F505DDB9F}" destId="{E8E7CE03-A87C-8341-9416-B01D7B5DB2B8}" srcOrd="0" destOrd="0" presId="urn:microsoft.com/office/officeart/2005/8/layout/cycle7"/>
    <dgm:cxn modelId="{FB4C7AA8-41F4-2F42-B77B-6F719EE2574B}" type="presOf" srcId="{A86E90B0-FDC6-C94E-B4CB-EA5F505DDB9F}" destId="{D9812E91-B6F9-9F42-A399-40E60B6BC52A}" srcOrd="1" destOrd="0" presId="urn:microsoft.com/office/officeart/2005/8/layout/cycle7"/>
    <dgm:cxn modelId="{9A93ECE9-A71F-7641-AC55-ED790D5BE0D1}" type="presOf" srcId="{ADEB0F83-E7EC-9C40-90A2-A6190B116DF3}" destId="{ED0539E1-C1C7-4746-861E-8B4AB9488CDB}" srcOrd="1" destOrd="0" presId="urn:microsoft.com/office/officeart/2005/8/layout/cycle7"/>
    <dgm:cxn modelId="{BDF206EB-F66E-1A4C-9DEA-4A20726C5E2D}" type="presOf" srcId="{6B265681-7A2E-C64C-A668-3587F13F9E3D}" destId="{08B1AB6E-0E30-B242-A1C5-6410F31B2A65}" srcOrd="0" destOrd="0" presId="urn:microsoft.com/office/officeart/2005/8/layout/cycle7"/>
    <dgm:cxn modelId="{0F1126F4-F663-BC4B-B133-9F9495A85681}" srcId="{82A4EBCD-5735-9945-A29E-2809EE45C09A}" destId="{6B265681-7A2E-C64C-A668-3587F13F9E3D}" srcOrd="0" destOrd="0" parTransId="{A614CA70-BB4F-0446-B143-1B3EE2BC20E3}" sibTransId="{ADEB0F83-E7EC-9C40-90A2-A6190B116DF3}"/>
    <dgm:cxn modelId="{7446BBF8-D2A7-4B4B-9935-0187012E3830}" type="presOf" srcId="{65DB471A-E1AA-894E-A883-3BD44E45C6FC}" destId="{631D341F-5739-DF42-9F3C-FBD535E93C29}" srcOrd="0" destOrd="0" presId="urn:microsoft.com/office/officeart/2005/8/layout/cycle7"/>
    <dgm:cxn modelId="{6BADFFF9-91A5-224E-AC76-74909F03CF50}" srcId="{82A4EBCD-5735-9945-A29E-2809EE45C09A}" destId="{3A3DBA6E-141E-D344-B6FA-7B469B496FF3}" srcOrd="1" destOrd="0" parTransId="{CD973AB7-A1F5-794D-A240-A30DA32910BA}" sibTransId="{65DB471A-E1AA-894E-A883-3BD44E45C6FC}"/>
    <dgm:cxn modelId="{0F2010F2-6B3F-004B-BF7C-3EE4EABA14C9}" type="presParOf" srcId="{5618E23F-E449-E54A-9871-406A15E1D1EC}" destId="{08B1AB6E-0E30-B242-A1C5-6410F31B2A65}" srcOrd="0" destOrd="0" presId="urn:microsoft.com/office/officeart/2005/8/layout/cycle7"/>
    <dgm:cxn modelId="{24DF4A37-C484-C84B-9342-95E660242C3A}" type="presParOf" srcId="{5618E23F-E449-E54A-9871-406A15E1D1EC}" destId="{AFD6AB8B-AC80-7C4E-B054-B5DB29245456}" srcOrd="1" destOrd="0" presId="urn:microsoft.com/office/officeart/2005/8/layout/cycle7"/>
    <dgm:cxn modelId="{E89B9A35-401A-F04F-A5BA-48AB44C41E3F}" type="presParOf" srcId="{AFD6AB8B-AC80-7C4E-B054-B5DB29245456}" destId="{ED0539E1-C1C7-4746-861E-8B4AB9488CDB}" srcOrd="0" destOrd="0" presId="urn:microsoft.com/office/officeart/2005/8/layout/cycle7"/>
    <dgm:cxn modelId="{D56D80A7-C129-7D41-86E7-B622F77B9739}" type="presParOf" srcId="{5618E23F-E449-E54A-9871-406A15E1D1EC}" destId="{DC7A7D36-C3B0-2444-B1B1-F8B4505A2302}" srcOrd="2" destOrd="0" presId="urn:microsoft.com/office/officeart/2005/8/layout/cycle7"/>
    <dgm:cxn modelId="{C1518886-0AC7-F940-9AB9-AB4A454AC7AB}" type="presParOf" srcId="{5618E23F-E449-E54A-9871-406A15E1D1EC}" destId="{631D341F-5739-DF42-9F3C-FBD535E93C29}" srcOrd="3" destOrd="0" presId="urn:microsoft.com/office/officeart/2005/8/layout/cycle7"/>
    <dgm:cxn modelId="{700804BC-77DB-A64D-B95C-B02D67FF4D4B}" type="presParOf" srcId="{631D341F-5739-DF42-9F3C-FBD535E93C29}" destId="{8C8599A3-376A-264C-9824-78E134B11A86}" srcOrd="0" destOrd="0" presId="urn:microsoft.com/office/officeart/2005/8/layout/cycle7"/>
    <dgm:cxn modelId="{279E8C8E-D050-0549-A705-D71B508CE6A6}" type="presParOf" srcId="{5618E23F-E449-E54A-9871-406A15E1D1EC}" destId="{EBE4CB73-9BEF-964A-8893-1BC133251742}" srcOrd="4" destOrd="0" presId="urn:microsoft.com/office/officeart/2005/8/layout/cycle7"/>
    <dgm:cxn modelId="{319AD294-22D5-9543-A55A-63CE24956402}" type="presParOf" srcId="{5618E23F-E449-E54A-9871-406A15E1D1EC}" destId="{E8E7CE03-A87C-8341-9416-B01D7B5DB2B8}" srcOrd="5" destOrd="0" presId="urn:microsoft.com/office/officeart/2005/8/layout/cycle7"/>
    <dgm:cxn modelId="{73008564-D619-C54E-81A0-57FCC4A82349}" type="presParOf" srcId="{E8E7CE03-A87C-8341-9416-B01D7B5DB2B8}" destId="{D9812E91-B6F9-9F42-A399-40E60B6BC52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6435F5-96E5-4841-9B13-9F1B4C026A8B}" type="doc">
      <dgm:prSet loTypeId="urn:microsoft.com/office/officeart/2005/8/layout/process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4F7822-89A0-9646-AB9D-37056FCDC3CC}">
      <dgm:prSet/>
      <dgm:spPr/>
      <dgm:t>
        <a:bodyPr/>
        <a:lstStyle/>
        <a:p>
          <a:pPr rtl="0"/>
          <a:r>
            <a:rPr lang="en-US" dirty="0"/>
            <a:t>Focused charity funding specific proof of principle ideas </a:t>
          </a:r>
        </a:p>
      </dgm:t>
    </dgm:pt>
    <dgm:pt modelId="{5A4BD6A1-F9B9-CA4D-BEAC-6C211A1FAD21}" type="parTrans" cxnId="{BCA91995-1677-8A42-8D51-6B6A5DD0FB89}">
      <dgm:prSet/>
      <dgm:spPr/>
      <dgm:t>
        <a:bodyPr/>
        <a:lstStyle/>
        <a:p>
          <a:endParaRPr lang="en-US"/>
        </a:p>
      </dgm:t>
    </dgm:pt>
    <dgm:pt modelId="{B8642569-F27A-9E4E-95BA-462384E84791}" type="sibTrans" cxnId="{BCA91995-1677-8A42-8D51-6B6A5DD0FB89}">
      <dgm:prSet/>
      <dgm:spPr/>
      <dgm:t>
        <a:bodyPr/>
        <a:lstStyle/>
        <a:p>
          <a:endParaRPr lang="en-US"/>
        </a:p>
      </dgm:t>
    </dgm:pt>
    <dgm:pt modelId="{691C392A-9BB7-4A45-AE75-757527511524}">
      <dgm:prSet/>
      <dgm:spPr/>
      <dgm:t>
        <a:bodyPr/>
        <a:lstStyle/>
        <a:p>
          <a:pPr rtl="0"/>
          <a:r>
            <a:rPr lang="en-US" dirty="0"/>
            <a:t>The initial £100Ks</a:t>
          </a:r>
        </a:p>
      </dgm:t>
    </dgm:pt>
    <dgm:pt modelId="{7E4001BF-BB5B-0243-ACC7-27279795E784}" type="parTrans" cxnId="{586C14DE-F6EF-504A-8F4F-E76CFE4E7438}">
      <dgm:prSet/>
      <dgm:spPr/>
      <dgm:t>
        <a:bodyPr/>
        <a:lstStyle/>
        <a:p>
          <a:endParaRPr lang="en-US"/>
        </a:p>
      </dgm:t>
    </dgm:pt>
    <dgm:pt modelId="{0252BD0E-C686-BA4E-841D-D9B124AD33A3}" type="sibTrans" cxnId="{586C14DE-F6EF-504A-8F4F-E76CFE4E7438}">
      <dgm:prSet/>
      <dgm:spPr/>
      <dgm:t>
        <a:bodyPr/>
        <a:lstStyle/>
        <a:p>
          <a:endParaRPr lang="en-US"/>
        </a:p>
      </dgm:t>
    </dgm:pt>
    <dgm:pt modelId="{84A95CB1-4CBD-B345-8873-3102E117E215}">
      <dgm:prSet/>
      <dgm:spPr/>
      <dgm:t>
        <a:bodyPr/>
        <a:lstStyle/>
        <a:p>
          <a:pPr rtl="0"/>
          <a:r>
            <a:rPr lang="en-US" dirty="0"/>
            <a:t>Larger national charities</a:t>
          </a:r>
        </a:p>
      </dgm:t>
    </dgm:pt>
    <dgm:pt modelId="{3B34009D-7C61-FF42-AE49-0B6373099C59}" type="parTrans" cxnId="{77830942-BAD7-1946-BFC8-A7AF245C6A53}">
      <dgm:prSet/>
      <dgm:spPr/>
      <dgm:t>
        <a:bodyPr/>
        <a:lstStyle/>
        <a:p>
          <a:endParaRPr lang="en-GB"/>
        </a:p>
      </dgm:t>
    </dgm:pt>
    <dgm:pt modelId="{A3EB01DF-91DE-5B40-B286-3782C82F64EB}" type="sibTrans" cxnId="{77830942-BAD7-1946-BFC8-A7AF245C6A53}">
      <dgm:prSet/>
      <dgm:spPr/>
      <dgm:t>
        <a:bodyPr/>
        <a:lstStyle/>
        <a:p>
          <a:endParaRPr lang="en-GB"/>
        </a:p>
      </dgm:t>
    </dgm:pt>
    <dgm:pt modelId="{99ABF5FD-5DC5-9F43-B192-6967DD8E6FFD}">
      <dgm:prSet/>
      <dgm:spPr/>
      <dgm:t>
        <a:bodyPr/>
        <a:lstStyle/>
        <a:p>
          <a:pPr rtl="0"/>
          <a:r>
            <a:rPr lang="en-US" dirty="0"/>
            <a:t>The many £100Ks</a:t>
          </a:r>
        </a:p>
      </dgm:t>
    </dgm:pt>
    <dgm:pt modelId="{9150B6CE-7D80-3642-9083-E35AB883A10F}" type="parTrans" cxnId="{3BFC6536-B83B-8F4C-96DA-C74902E2AED2}">
      <dgm:prSet/>
      <dgm:spPr/>
      <dgm:t>
        <a:bodyPr/>
        <a:lstStyle/>
        <a:p>
          <a:endParaRPr lang="en-GB"/>
        </a:p>
      </dgm:t>
    </dgm:pt>
    <dgm:pt modelId="{58088655-EF57-2943-937E-E622C7E4318B}" type="sibTrans" cxnId="{3BFC6536-B83B-8F4C-96DA-C74902E2AED2}">
      <dgm:prSet/>
      <dgm:spPr/>
      <dgm:t>
        <a:bodyPr/>
        <a:lstStyle/>
        <a:p>
          <a:endParaRPr lang="en-GB"/>
        </a:p>
      </dgm:t>
    </dgm:pt>
    <dgm:pt modelId="{AB6D3D53-B2A9-F049-B6BF-214580D1BBE8}">
      <dgm:prSet/>
      <dgm:spPr/>
      <dgm:t>
        <a:bodyPr/>
        <a:lstStyle/>
        <a:p>
          <a:pPr rtl="0"/>
          <a:r>
            <a:rPr lang="en-US" dirty="0"/>
            <a:t>Biotech companies</a:t>
          </a:r>
        </a:p>
      </dgm:t>
    </dgm:pt>
    <dgm:pt modelId="{DB5B992C-07A9-794D-9753-0B1ACDB17A70}" type="parTrans" cxnId="{BAD6CF15-281F-BB44-AE79-92E9C5466104}">
      <dgm:prSet/>
      <dgm:spPr/>
      <dgm:t>
        <a:bodyPr/>
        <a:lstStyle/>
        <a:p>
          <a:endParaRPr lang="en-GB"/>
        </a:p>
      </dgm:t>
    </dgm:pt>
    <dgm:pt modelId="{0AA6AEB8-6B2B-224D-A2EA-A7482E7100A8}" type="sibTrans" cxnId="{BAD6CF15-281F-BB44-AE79-92E9C5466104}">
      <dgm:prSet/>
      <dgm:spPr/>
      <dgm:t>
        <a:bodyPr/>
        <a:lstStyle/>
        <a:p>
          <a:endParaRPr lang="en-GB"/>
        </a:p>
      </dgm:t>
    </dgm:pt>
    <dgm:pt modelId="{DB12B1CA-D5D0-6E4B-8734-A6141994E53D}">
      <dgm:prSet/>
      <dgm:spPr/>
      <dgm:t>
        <a:bodyPr/>
        <a:lstStyle/>
        <a:p>
          <a:pPr rtl="0"/>
          <a:r>
            <a:rPr lang="en-US" dirty="0"/>
            <a:t>The £Millions</a:t>
          </a:r>
        </a:p>
      </dgm:t>
    </dgm:pt>
    <dgm:pt modelId="{FC923023-8111-BC49-BA08-4F2E4FA802FA}" type="parTrans" cxnId="{42D8B253-3801-F740-A139-ABFFFB26FD96}">
      <dgm:prSet/>
      <dgm:spPr/>
      <dgm:t>
        <a:bodyPr/>
        <a:lstStyle/>
        <a:p>
          <a:endParaRPr lang="en-GB"/>
        </a:p>
      </dgm:t>
    </dgm:pt>
    <dgm:pt modelId="{72095451-E8F0-2847-BDF8-AAF583D1AADF}" type="sibTrans" cxnId="{42D8B253-3801-F740-A139-ABFFFB26FD96}">
      <dgm:prSet/>
      <dgm:spPr/>
      <dgm:t>
        <a:bodyPr/>
        <a:lstStyle/>
        <a:p>
          <a:endParaRPr lang="en-GB"/>
        </a:p>
      </dgm:t>
    </dgm:pt>
    <dgm:pt modelId="{FC15FAD7-4167-3742-9625-63EBCBF8802B}" type="pres">
      <dgm:prSet presAssocID="{A16435F5-96E5-4841-9B13-9F1B4C026A8B}" presName="diagram" presStyleCnt="0">
        <dgm:presLayoutVars>
          <dgm:dir/>
          <dgm:resizeHandles val="exact"/>
        </dgm:presLayoutVars>
      </dgm:prSet>
      <dgm:spPr/>
    </dgm:pt>
    <dgm:pt modelId="{2C1A19F4-CC25-7D47-8DD0-5733DC950E81}" type="pres">
      <dgm:prSet presAssocID="{884F7822-89A0-9646-AB9D-37056FCDC3CC}" presName="node" presStyleLbl="node1" presStyleIdx="0" presStyleCnt="6">
        <dgm:presLayoutVars>
          <dgm:bulletEnabled val="1"/>
        </dgm:presLayoutVars>
      </dgm:prSet>
      <dgm:spPr/>
    </dgm:pt>
    <dgm:pt modelId="{C4D4F807-56AA-A04E-82B6-F6194D99D680}" type="pres">
      <dgm:prSet presAssocID="{B8642569-F27A-9E4E-95BA-462384E84791}" presName="sibTrans" presStyleLbl="sibTrans2D1" presStyleIdx="0" presStyleCnt="5"/>
      <dgm:spPr/>
    </dgm:pt>
    <dgm:pt modelId="{807F33ED-32FB-8249-967F-5FA5D5F034E1}" type="pres">
      <dgm:prSet presAssocID="{B8642569-F27A-9E4E-95BA-462384E84791}" presName="connectorText" presStyleLbl="sibTrans2D1" presStyleIdx="0" presStyleCnt="5"/>
      <dgm:spPr/>
    </dgm:pt>
    <dgm:pt modelId="{A3E13B02-5949-3B4F-8F3B-9FEC124020A0}" type="pres">
      <dgm:prSet presAssocID="{691C392A-9BB7-4A45-AE75-757527511524}" presName="node" presStyleLbl="node1" presStyleIdx="1" presStyleCnt="6">
        <dgm:presLayoutVars>
          <dgm:bulletEnabled val="1"/>
        </dgm:presLayoutVars>
      </dgm:prSet>
      <dgm:spPr/>
    </dgm:pt>
    <dgm:pt modelId="{93FF85AF-A9D9-7949-8660-A8580214E2E9}" type="pres">
      <dgm:prSet presAssocID="{0252BD0E-C686-BA4E-841D-D9B124AD33A3}" presName="sibTrans" presStyleLbl="sibTrans2D1" presStyleIdx="1" presStyleCnt="5"/>
      <dgm:spPr/>
    </dgm:pt>
    <dgm:pt modelId="{CED6CF4F-984E-AA45-9BC2-383F2C2CB71E}" type="pres">
      <dgm:prSet presAssocID="{0252BD0E-C686-BA4E-841D-D9B124AD33A3}" presName="connectorText" presStyleLbl="sibTrans2D1" presStyleIdx="1" presStyleCnt="5"/>
      <dgm:spPr/>
    </dgm:pt>
    <dgm:pt modelId="{7E7339F6-BEDC-934A-B8E8-C7EA099B2A0C}" type="pres">
      <dgm:prSet presAssocID="{84A95CB1-4CBD-B345-8873-3102E117E215}" presName="node" presStyleLbl="node1" presStyleIdx="2" presStyleCnt="6">
        <dgm:presLayoutVars>
          <dgm:bulletEnabled val="1"/>
        </dgm:presLayoutVars>
      </dgm:prSet>
      <dgm:spPr/>
    </dgm:pt>
    <dgm:pt modelId="{92F32139-730B-124B-9A48-D0A7D52CABFC}" type="pres">
      <dgm:prSet presAssocID="{A3EB01DF-91DE-5B40-B286-3782C82F64EB}" presName="sibTrans" presStyleLbl="sibTrans2D1" presStyleIdx="2" presStyleCnt="5"/>
      <dgm:spPr/>
    </dgm:pt>
    <dgm:pt modelId="{355DD573-33F3-4748-B0A8-3492D4FAE5FA}" type="pres">
      <dgm:prSet presAssocID="{A3EB01DF-91DE-5B40-B286-3782C82F64EB}" presName="connectorText" presStyleLbl="sibTrans2D1" presStyleIdx="2" presStyleCnt="5"/>
      <dgm:spPr/>
    </dgm:pt>
    <dgm:pt modelId="{48393AA8-66E1-E943-971F-FBE10911C932}" type="pres">
      <dgm:prSet presAssocID="{99ABF5FD-5DC5-9F43-B192-6967DD8E6FFD}" presName="node" presStyleLbl="node1" presStyleIdx="3" presStyleCnt="6">
        <dgm:presLayoutVars>
          <dgm:bulletEnabled val="1"/>
        </dgm:presLayoutVars>
      </dgm:prSet>
      <dgm:spPr/>
    </dgm:pt>
    <dgm:pt modelId="{D86EADD7-3F15-BE47-B0F5-78C4C1262320}" type="pres">
      <dgm:prSet presAssocID="{58088655-EF57-2943-937E-E622C7E4318B}" presName="sibTrans" presStyleLbl="sibTrans2D1" presStyleIdx="3" presStyleCnt="5"/>
      <dgm:spPr/>
    </dgm:pt>
    <dgm:pt modelId="{B5FCF784-3615-3C4B-8384-309C760818B9}" type="pres">
      <dgm:prSet presAssocID="{58088655-EF57-2943-937E-E622C7E4318B}" presName="connectorText" presStyleLbl="sibTrans2D1" presStyleIdx="3" presStyleCnt="5"/>
      <dgm:spPr/>
    </dgm:pt>
    <dgm:pt modelId="{CCAECD6C-4E7D-0042-A473-9E0EC55032A8}" type="pres">
      <dgm:prSet presAssocID="{AB6D3D53-B2A9-F049-B6BF-214580D1BBE8}" presName="node" presStyleLbl="node1" presStyleIdx="4" presStyleCnt="6">
        <dgm:presLayoutVars>
          <dgm:bulletEnabled val="1"/>
        </dgm:presLayoutVars>
      </dgm:prSet>
      <dgm:spPr/>
    </dgm:pt>
    <dgm:pt modelId="{BF701938-21DA-7742-9EDE-3F1B4FE366DD}" type="pres">
      <dgm:prSet presAssocID="{0AA6AEB8-6B2B-224D-A2EA-A7482E7100A8}" presName="sibTrans" presStyleLbl="sibTrans2D1" presStyleIdx="4" presStyleCnt="5"/>
      <dgm:spPr/>
    </dgm:pt>
    <dgm:pt modelId="{4044B9BE-1FA1-BF45-AD10-12781B08B1A1}" type="pres">
      <dgm:prSet presAssocID="{0AA6AEB8-6B2B-224D-A2EA-A7482E7100A8}" presName="connectorText" presStyleLbl="sibTrans2D1" presStyleIdx="4" presStyleCnt="5"/>
      <dgm:spPr/>
    </dgm:pt>
    <dgm:pt modelId="{D9ED75B2-17A5-2C48-8C54-2B294F5CFAE5}" type="pres">
      <dgm:prSet presAssocID="{DB12B1CA-D5D0-6E4B-8734-A6141994E53D}" presName="node" presStyleLbl="node1" presStyleIdx="5" presStyleCnt="6">
        <dgm:presLayoutVars>
          <dgm:bulletEnabled val="1"/>
        </dgm:presLayoutVars>
      </dgm:prSet>
      <dgm:spPr/>
    </dgm:pt>
  </dgm:ptLst>
  <dgm:cxnLst>
    <dgm:cxn modelId="{4CC5F601-6881-3747-9554-E3FCC32E0DE9}" type="presOf" srcId="{A16435F5-96E5-4841-9B13-9F1B4C026A8B}" destId="{FC15FAD7-4167-3742-9625-63EBCBF8802B}" srcOrd="0" destOrd="0" presId="urn:microsoft.com/office/officeart/2005/8/layout/process5"/>
    <dgm:cxn modelId="{280A1C08-D3E3-8F4B-95B1-C1C0C4F48838}" type="presOf" srcId="{99ABF5FD-5DC5-9F43-B192-6967DD8E6FFD}" destId="{48393AA8-66E1-E943-971F-FBE10911C932}" srcOrd="0" destOrd="0" presId="urn:microsoft.com/office/officeart/2005/8/layout/process5"/>
    <dgm:cxn modelId="{BAD6CF15-281F-BB44-AE79-92E9C5466104}" srcId="{A16435F5-96E5-4841-9B13-9F1B4C026A8B}" destId="{AB6D3D53-B2A9-F049-B6BF-214580D1BBE8}" srcOrd="4" destOrd="0" parTransId="{DB5B992C-07A9-794D-9753-0B1ACDB17A70}" sibTransId="{0AA6AEB8-6B2B-224D-A2EA-A7482E7100A8}"/>
    <dgm:cxn modelId="{E45D3019-F453-1841-AAF4-6C242612FDD8}" type="presOf" srcId="{58088655-EF57-2943-937E-E622C7E4318B}" destId="{B5FCF784-3615-3C4B-8384-309C760818B9}" srcOrd="1" destOrd="0" presId="urn:microsoft.com/office/officeart/2005/8/layout/process5"/>
    <dgm:cxn modelId="{4D8DF530-8518-D040-B0D5-AE357FE07DC7}" type="presOf" srcId="{A3EB01DF-91DE-5B40-B286-3782C82F64EB}" destId="{92F32139-730B-124B-9A48-D0A7D52CABFC}" srcOrd="0" destOrd="0" presId="urn:microsoft.com/office/officeart/2005/8/layout/process5"/>
    <dgm:cxn modelId="{3BFC6536-B83B-8F4C-96DA-C74902E2AED2}" srcId="{A16435F5-96E5-4841-9B13-9F1B4C026A8B}" destId="{99ABF5FD-5DC5-9F43-B192-6967DD8E6FFD}" srcOrd="3" destOrd="0" parTransId="{9150B6CE-7D80-3642-9083-E35AB883A10F}" sibTransId="{58088655-EF57-2943-937E-E622C7E4318B}"/>
    <dgm:cxn modelId="{77830942-BAD7-1946-BFC8-A7AF245C6A53}" srcId="{A16435F5-96E5-4841-9B13-9F1B4C026A8B}" destId="{84A95CB1-4CBD-B345-8873-3102E117E215}" srcOrd="2" destOrd="0" parTransId="{3B34009D-7C61-FF42-AE49-0B6373099C59}" sibTransId="{A3EB01DF-91DE-5B40-B286-3782C82F64EB}"/>
    <dgm:cxn modelId="{8E1FC94B-E30C-6441-A663-74F9ACA917CE}" type="presOf" srcId="{A3EB01DF-91DE-5B40-B286-3782C82F64EB}" destId="{355DD573-33F3-4748-B0A8-3492D4FAE5FA}" srcOrd="1" destOrd="0" presId="urn:microsoft.com/office/officeart/2005/8/layout/process5"/>
    <dgm:cxn modelId="{FED0F94C-CBA0-0F4A-B3E2-97FCAFBA81DF}" type="presOf" srcId="{AB6D3D53-B2A9-F049-B6BF-214580D1BBE8}" destId="{CCAECD6C-4E7D-0042-A473-9E0EC55032A8}" srcOrd="0" destOrd="0" presId="urn:microsoft.com/office/officeart/2005/8/layout/process5"/>
    <dgm:cxn modelId="{42D8B253-3801-F740-A139-ABFFFB26FD96}" srcId="{A16435F5-96E5-4841-9B13-9F1B4C026A8B}" destId="{DB12B1CA-D5D0-6E4B-8734-A6141994E53D}" srcOrd="5" destOrd="0" parTransId="{FC923023-8111-BC49-BA08-4F2E4FA802FA}" sibTransId="{72095451-E8F0-2847-BDF8-AAF583D1AADF}"/>
    <dgm:cxn modelId="{C2EAD558-04E1-5A42-9C02-88EF0502A4FC}" type="presOf" srcId="{B8642569-F27A-9E4E-95BA-462384E84791}" destId="{807F33ED-32FB-8249-967F-5FA5D5F034E1}" srcOrd="1" destOrd="0" presId="urn:microsoft.com/office/officeart/2005/8/layout/process5"/>
    <dgm:cxn modelId="{6755C15D-026F-A94E-8F5E-966679536ED3}" type="presOf" srcId="{0252BD0E-C686-BA4E-841D-D9B124AD33A3}" destId="{CED6CF4F-984E-AA45-9BC2-383F2C2CB71E}" srcOrd="1" destOrd="0" presId="urn:microsoft.com/office/officeart/2005/8/layout/process5"/>
    <dgm:cxn modelId="{8B67B066-3EA0-1E49-91BD-32A1AA3CCC06}" type="presOf" srcId="{691C392A-9BB7-4A45-AE75-757527511524}" destId="{A3E13B02-5949-3B4F-8F3B-9FEC124020A0}" srcOrd="0" destOrd="0" presId="urn:microsoft.com/office/officeart/2005/8/layout/process5"/>
    <dgm:cxn modelId="{7F34F46F-657E-EE47-AF6E-8FA1A228A62E}" type="presOf" srcId="{0AA6AEB8-6B2B-224D-A2EA-A7482E7100A8}" destId="{4044B9BE-1FA1-BF45-AD10-12781B08B1A1}" srcOrd="1" destOrd="0" presId="urn:microsoft.com/office/officeart/2005/8/layout/process5"/>
    <dgm:cxn modelId="{006B9F77-86EE-924C-845F-037A2A1E9658}" type="presOf" srcId="{884F7822-89A0-9646-AB9D-37056FCDC3CC}" destId="{2C1A19F4-CC25-7D47-8DD0-5733DC950E81}" srcOrd="0" destOrd="0" presId="urn:microsoft.com/office/officeart/2005/8/layout/process5"/>
    <dgm:cxn modelId="{95C34479-E11A-A045-9FE6-FE330C3BB66C}" type="presOf" srcId="{0252BD0E-C686-BA4E-841D-D9B124AD33A3}" destId="{93FF85AF-A9D9-7949-8660-A8580214E2E9}" srcOrd="0" destOrd="0" presId="urn:microsoft.com/office/officeart/2005/8/layout/process5"/>
    <dgm:cxn modelId="{BCA91995-1677-8A42-8D51-6B6A5DD0FB89}" srcId="{A16435F5-96E5-4841-9B13-9F1B4C026A8B}" destId="{884F7822-89A0-9646-AB9D-37056FCDC3CC}" srcOrd="0" destOrd="0" parTransId="{5A4BD6A1-F9B9-CA4D-BEAC-6C211A1FAD21}" sibTransId="{B8642569-F27A-9E4E-95BA-462384E84791}"/>
    <dgm:cxn modelId="{C9FD1FB3-E4C1-8A4F-9CE0-05FB22827FA2}" type="presOf" srcId="{58088655-EF57-2943-937E-E622C7E4318B}" destId="{D86EADD7-3F15-BE47-B0F5-78C4C1262320}" srcOrd="0" destOrd="0" presId="urn:microsoft.com/office/officeart/2005/8/layout/process5"/>
    <dgm:cxn modelId="{FA61D5B6-478F-7542-B274-6F95CCAB0253}" type="presOf" srcId="{DB12B1CA-D5D0-6E4B-8734-A6141994E53D}" destId="{D9ED75B2-17A5-2C48-8C54-2B294F5CFAE5}" srcOrd="0" destOrd="0" presId="urn:microsoft.com/office/officeart/2005/8/layout/process5"/>
    <dgm:cxn modelId="{586C14DE-F6EF-504A-8F4F-E76CFE4E7438}" srcId="{A16435F5-96E5-4841-9B13-9F1B4C026A8B}" destId="{691C392A-9BB7-4A45-AE75-757527511524}" srcOrd="1" destOrd="0" parTransId="{7E4001BF-BB5B-0243-ACC7-27279795E784}" sibTransId="{0252BD0E-C686-BA4E-841D-D9B124AD33A3}"/>
    <dgm:cxn modelId="{D6A08DF4-C5FB-1D4D-ABC9-0117D350DBA7}" type="presOf" srcId="{84A95CB1-4CBD-B345-8873-3102E117E215}" destId="{7E7339F6-BEDC-934A-B8E8-C7EA099B2A0C}" srcOrd="0" destOrd="0" presId="urn:microsoft.com/office/officeart/2005/8/layout/process5"/>
    <dgm:cxn modelId="{853085F5-B222-F84C-A9A3-48406EA3D8FB}" type="presOf" srcId="{B8642569-F27A-9E4E-95BA-462384E84791}" destId="{C4D4F807-56AA-A04E-82B6-F6194D99D680}" srcOrd="0" destOrd="0" presId="urn:microsoft.com/office/officeart/2005/8/layout/process5"/>
    <dgm:cxn modelId="{3F2E8FF7-DDAB-E844-BEFE-FAD18C94A06E}" type="presOf" srcId="{0AA6AEB8-6B2B-224D-A2EA-A7482E7100A8}" destId="{BF701938-21DA-7742-9EDE-3F1B4FE366DD}" srcOrd="0" destOrd="0" presId="urn:microsoft.com/office/officeart/2005/8/layout/process5"/>
    <dgm:cxn modelId="{AE44839A-F045-804D-8FA2-36ADEBD31EC4}" type="presParOf" srcId="{FC15FAD7-4167-3742-9625-63EBCBF8802B}" destId="{2C1A19F4-CC25-7D47-8DD0-5733DC950E81}" srcOrd="0" destOrd="0" presId="urn:microsoft.com/office/officeart/2005/8/layout/process5"/>
    <dgm:cxn modelId="{A36EF145-BB66-F044-86B8-D1E792609415}" type="presParOf" srcId="{FC15FAD7-4167-3742-9625-63EBCBF8802B}" destId="{C4D4F807-56AA-A04E-82B6-F6194D99D680}" srcOrd="1" destOrd="0" presId="urn:microsoft.com/office/officeart/2005/8/layout/process5"/>
    <dgm:cxn modelId="{8A9418B1-A28D-9E47-9D3B-4DB26ECB1403}" type="presParOf" srcId="{C4D4F807-56AA-A04E-82B6-F6194D99D680}" destId="{807F33ED-32FB-8249-967F-5FA5D5F034E1}" srcOrd="0" destOrd="0" presId="urn:microsoft.com/office/officeart/2005/8/layout/process5"/>
    <dgm:cxn modelId="{6223EEA1-D962-0D49-B78D-3CEB4ED988F0}" type="presParOf" srcId="{FC15FAD7-4167-3742-9625-63EBCBF8802B}" destId="{A3E13B02-5949-3B4F-8F3B-9FEC124020A0}" srcOrd="2" destOrd="0" presId="urn:microsoft.com/office/officeart/2005/8/layout/process5"/>
    <dgm:cxn modelId="{9EA0FC09-B28D-9A4D-A8A2-059EEB4C578D}" type="presParOf" srcId="{FC15FAD7-4167-3742-9625-63EBCBF8802B}" destId="{93FF85AF-A9D9-7949-8660-A8580214E2E9}" srcOrd="3" destOrd="0" presId="urn:microsoft.com/office/officeart/2005/8/layout/process5"/>
    <dgm:cxn modelId="{CD422FBB-255A-4C41-99C2-B52EF4229F86}" type="presParOf" srcId="{93FF85AF-A9D9-7949-8660-A8580214E2E9}" destId="{CED6CF4F-984E-AA45-9BC2-383F2C2CB71E}" srcOrd="0" destOrd="0" presId="urn:microsoft.com/office/officeart/2005/8/layout/process5"/>
    <dgm:cxn modelId="{E4C01765-102C-A943-988A-71B434D0CAC0}" type="presParOf" srcId="{FC15FAD7-4167-3742-9625-63EBCBF8802B}" destId="{7E7339F6-BEDC-934A-B8E8-C7EA099B2A0C}" srcOrd="4" destOrd="0" presId="urn:microsoft.com/office/officeart/2005/8/layout/process5"/>
    <dgm:cxn modelId="{C5F69165-CD04-9946-A362-EA704FAE336C}" type="presParOf" srcId="{FC15FAD7-4167-3742-9625-63EBCBF8802B}" destId="{92F32139-730B-124B-9A48-D0A7D52CABFC}" srcOrd="5" destOrd="0" presId="urn:microsoft.com/office/officeart/2005/8/layout/process5"/>
    <dgm:cxn modelId="{0CC7BB04-0EA5-B34C-9517-0990B2D4A10F}" type="presParOf" srcId="{92F32139-730B-124B-9A48-D0A7D52CABFC}" destId="{355DD573-33F3-4748-B0A8-3492D4FAE5FA}" srcOrd="0" destOrd="0" presId="urn:microsoft.com/office/officeart/2005/8/layout/process5"/>
    <dgm:cxn modelId="{D5960163-6AD7-C14A-A5F5-6476DE33A460}" type="presParOf" srcId="{FC15FAD7-4167-3742-9625-63EBCBF8802B}" destId="{48393AA8-66E1-E943-971F-FBE10911C932}" srcOrd="6" destOrd="0" presId="urn:microsoft.com/office/officeart/2005/8/layout/process5"/>
    <dgm:cxn modelId="{4DEBB2C8-7480-7E45-A2A3-D5BA07E1847C}" type="presParOf" srcId="{FC15FAD7-4167-3742-9625-63EBCBF8802B}" destId="{D86EADD7-3F15-BE47-B0F5-78C4C1262320}" srcOrd="7" destOrd="0" presId="urn:microsoft.com/office/officeart/2005/8/layout/process5"/>
    <dgm:cxn modelId="{57793B2B-1363-D741-9A0E-78D10FEF2050}" type="presParOf" srcId="{D86EADD7-3F15-BE47-B0F5-78C4C1262320}" destId="{B5FCF784-3615-3C4B-8384-309C760818B9}" srcOrd="0" destOrd="0" presId="urn:microsoft.com/office/officeart/2005/8/layout/process5"/>
    <dgm:cxn modelId="{1FDF857E-D485-744E-B23A-6D1BC8603383}" type="presParOf" srcId="{FC15FAD7-4167-3742-9625-63EBCBF8802B}" destId="{CCAECD6C-4E7D-0042-A473-9E0EC55032A8}" srcOrd="8" destOrd="0" presId="urn:microsoft.com/office/officeart/2005/8/layout/process5"/>
    <dgm:cxn modelId="{7E92ACF0-B762-6947-907E-1AF3C7B7D2A5}" type="presParOf" srcId="{FC15FAD7-4167-3742-9625-63EBCBF8802B}" destId="{BF701938-21DA-7742-9EDE-3F1B4FE366DD}" srcOrd="9" destOrd="0" presId="urn:microsoft.com/office/officeart/2005/8/layout/process5"/>
    <dgm:cxn modelId="{A1B906CD-8B5A-7F44-A2EC-0A11E1AA4C3F}" type="presParOf" srcId="{BF701938-21DA-7742-9EDE-3F1B4FE366DD}" destId="{4044B9BE-1FA1-BF45-AD10-12781B08B1A1}" srcOrd="0" destOrd="0" presId="urn:microsoft.com/office/officeart/2005/8/layout/process5"/>
    <dgm:cxn modelId="{440D03F6-5DAA-2345-BE7C-E564134072CB}" type="presParOf" srcId="{FC15FAD7-4167-3742-9625-63EBCBF8802B}" destId="{D9ED75B2-17A5-2C48-8C54-2B294F5CFAE5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6435F5-96E5-4841-9B13-9F1B4C026A8B}" type="doc">
      <dgm:prSet loTypeId="urn:microsoft.com/office/officeart/2005/8/layout/process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4F7822-89A0-9646-AB9D-37056FCDC3CC}">
      <dgm:prSet/>
      <dgm:spPr/>
      <dgm:t>
        <a:bodyPr/>
        <a:lstStyle/>
        <a:p>
          <a:pPr rtl="0"/>
          <a:r>
            <a:rPr lang="en-US" dirty="0"/>
            <a:t>Focused charity funding specific proof of principle ideas </a:t>
          </a:r>
        </a:p>
      </dgm:t>
    </dgm:pt>
    <dgm:pt modelId="{5A4BD6A1-F9B9-CA4D-BEAC-6C211A1FAD21}" type="parTrans" cxnId="{BCA91995-1677-8A42-8D51-6B6A5DD0FB89}">
      <dgm:prSet/>
      <dgm:spPr/>
      <dgm:t>
        <a:bodyPr/>
        <a:lstStyle/>
        <a:p>
          <a:endParaRPr lang="en-US"/>
        </a:p>
      </dgm:t>
    </dgm:pt>
    <dgm:pt modelId="{B8642569-F27A-9E4E-95BA-462384E84791}" type="sibTrans" cxnId="{BCA91995-1677-8A42-8D51-6B6A5DD0FB89}">
      <dgm:prSet/>
      <dgm:spPr/>
      <dgm:t>
        <a:bodyPr/>
        <a:lstStyle/>
        <a:p>
          <a:endParaRPr lang="en-US"/>
        </a:p>
      </dgm:t>
    </dgm:pt>
    <dgm:pt modelId="{691C392A-9BB7-4A45-AE75-757527511524}">
      <dgm:prSet/>
      <dgm:spPr/>
      <dgm:t>
        <a:bodyPr/>
        <a:lstStyle/>
        <a:p>
          <a:pPr rtl="0"/>
          <a:r>
            <a:rPr lang="en-US" dirty="0"/>
            <a:t>The initial £100Ks</a:t>
          </a:r>
        </a:p>
      </dgm:t>
    </dgm:pt>
    <dgm:pt modelId="{7E4001BF-BB5B-0243-ACC7-27279795E784}" type="parTrans" cxnId="{586C14DE-F6EF-504A-8F4F-E76CFE4E7438}">
      <dgm:prSet/>
      <dgm:spPr/>
      <dgm:t>
        <a:bodyPr/>
        <a:lstStyle/>
        <a:p>
          <a:endParaRPr lang="en-US"/>
        </a:p>
      </dgm:t>
    </dgm:pt>
    <dgm:pt modelId="{0252BD0E-C686-BA4E-841D-D9B124AD33A3}" type="sibTrans" cxnId="{586C14DE-F6EF-504A-8F4F-E76CFE4E7438}">
      <dgm:prSet/>
      <dgm:spPr/>
      <dgm:t>
        <a:bodyPr/>
        <a:lstStyle/>
        <a:p>
          <a:endParaRPr lang="en-US"/>
        </a:p>
      </dgm:t>
    </dgm:pt>
    <dgm:pt modelId="{84A95CB1-4CBD-B345-8873-3102E117E215}">
      <dgm:prSet/>
      <dgm:spPr/>
      <dgm:t>
        <a:bodyPr/>
        <a:lstStyle/>
        <a:p>
          <a:pPr rtl="0"/>
          <a:r>
            <a:rPr lang="en-US" dirty="0"/>
            <a:t>Larger national charities</a:t>
          </a:r>
        </a:p>
      </dgm:t>
    </dgm:pt>
    <dgm:pt modelId="{3B34009D-7C61-FF42-AE49-0B6373099C59}" type="parTrans" cxnId="{77830942-BAD7-1946-BFC8-A7AF245C6A53}">
      <dgm:prSet/>
      <dgm:spPr/>
      <dgm:t>
        <a:bodyPr/>
        <a:lstStyle/>
        <a:p>
          <a:endParaRPr lang="en-GB"/>
        </a:p>
      </dgm:t>
    </dgm:pt>
    <dgm:pt modelId="{A3EB01DF-91DE-5B40-B286-3782C82F64EB}" type="sibTrans" cxnId="{77830942-BAD7-1946-BFC8-A7AF245C6A53}">
      <dgm:prSet/>
      <dgm:spPr/>
      <dgm:t>
        <a:bodyPr/>
        <a:lstStyle/>
        <a:p>
          <a:endParaRPr lang="en-GB"/>
        </a:p>
      </dgm:t>
    </dgm:pt>
    <dgm:pt modelId="{99ABF5FD-5DC5-9F43-B192-6967DD8E6FFD}">
      <dgm:prSet/>
      <dgm:spPr/>
      <dgm:t>
        <a:bodyPr/>
        <a:lstStyle/>
        <a:p>
          <a:pPr rtl="0"/>
          <a:r>
            <a:rPr lang="en-US" dirty="0"/>
            <a:t>The many £100Ks</a:t>
          </a:r>
        </a:p>
      </dgm:t>
    </dgm:pt>
    <dgm:pt modelId="{9150B6CE-7D80-3642-9083-E35AB883A10F}" type="parTrans" cxnId="{3BFC6536-B83B-8F4C-96DA-C74902E2AED2}">
      <dgm:prSet/>
      <dgm:spPr/>
      <dgm:t>
        <a:bodyPr/>
        <a:lstStyle/>
        <a:p>
          <a:endParaRPr lang="en-GB"/>
        </a:p>
      </dgm:t>
    </dgm:pt>
    <dgm:pt modelId="{58088655-EF57-2943-937E-E622C7E4318B}" type="sibTrans" cxnId="{3BFC6536-B83B-8F4C-96DA-C74902E2AED2}">
      <dgm:prSet/>
      <dgm:spPr/>
      <dgm:t>
        <a:bodyPr/>
        <a:lstStyle/>
        <a:p>
          <a:endParaRPr lang="en-GB"/>
        </a:p>
      </dgm:t>
    </dgm:pt>
    <dgm:pt modelId="{AB6D3D53-B2A9-F049-B6BF-214580D1BBE8}">
      <dgm:prSet/>
      <dgm:spPr/>
      <dgm:t>
        <a:bodyPr/>
        <a:lstStyle/>
        <a:p>
          <a:pPr rtl="0"/>
          <a:r>
            <a:rPr lang="en-US" dirty="0"/>
            <a:t>Biotech companies</a:t>
          </a:r>
        </a:p>
      </dgm:t>
    </dgm:pt>
    <dgm:pt modelId="{DB5B992C-07A9-794D-9753-0B1ACDB17A70}" type="parTrans" cxnId="{BAD6CF15-281F-BB44-AE79-92E9C5466104}">
      <dgm:prSet/>
      <dgm:spPr/>
      <dgm:t>
        <a:bodyPr/>
        <a:lstStyle/>
        <a:p>
          <a:endParaRPr lang="en-GB"/>
        </a:p>
      </dgm:t>
    </dgm:pt>
    <dgm:pt modelId="{0AA6AEB8-6B2B-224D-A2EA-A7482E7100A8}" type="sibTrans" cxnId="{BAD6CF15-281F-BB44-AE79-92E9C5466104}">
      <dgm:prSet/>
      <dgm:spPr/>
      <dgm:t>
        <a:bodyPr/>
        <a:lstStyle/>
        <a:p>
          <a:endParaRPr lang="en-GB"/>
        </a:p>
      </dgm:t>
    </dgm:pt>
    <dgm:pt modelId="{DB12B1CA-D5D0-6E4B-8734-A6141994E53D}">
      <dgm:prSet/>
      <dgm:spPr/>
      <dgm:t>
        <a:bodyPr/>
        <a:lstStyle/>
        <a:p>
          <a:pPr rtl="0"/>
          <a:r>
            <a:rPr lang="en-US" dirty="0"/>
            <a:t>The £Millions</a:t>
          </a:r>
        </a:p>
      </dgm:t>
    </dgm:pt>
    <dgm:pt modelId="{FC923023-8111-BC49-BA08-4F2E4FA802FA}" type="parTrans" cxnId="{42D8B253-3801-F740-A139-ABFFFB26FD96}">
      <dgm:prSet/>
      <dgm:spPr/>
      <dgm:t>
        <a:bodyPr/>
        <a:lstStyle/>
        <a:p>
          <a:endParaRPr lang="en-GB"/>
        </a:p>
      </dgm:t>
    </dgm:pt>
    <dgm:pt modelId="{72095451-E8F0-2847-BDF8-AAF583D1AADF}" type="sibTrans" cxnId="{42D8B253-3801-F740-A139-ABFFFB26FD96}">
      <dgm:prSet/>
      <dgm:spPr/>
      <dgm:t>
        <a:bodyPr/>
        <a:lstStyle/>
        <a:p>
          <a:endParaRPr lang="en-GB"/>
        </a:p>
      </dgm:t>
    </dgm:pt>
    <dgm:pt modelId="{FC15FAD7-4167-3742-9625-63EBCBF8802B}" type="pres">
      <dgm:prSet presAssocID="{A16435F5-96E5-4841-9B13-9F1B4C026A8B}" presName="diagram" presStyleCnt="0">
        <dgm:presLayoutVars>
          <dgm:dir/>
          <dgm:resizeHandles val="exact"/>
        </dgm:presLayoutVars>
      </dgm:prSet>
      <dgm:spPr/>
    </dgm:pt>
    <dgm:pt modelId="{2C1A19F4-CC25-7D47-8DD0-5733DC950E81}" type="pres">
      <dgm:prSet presAssocID="{884F7822-89A0-9646-AB9D-37056FCDC3CC}" presName="node" presStyleLbl="node1" presStyleIdx="0" presStyleCnt="6">
        <dgm:presLayoutVars>
          <dgm:bulletEnabled val="1"/>
        </dgm:presLayoutVars>
      </dgm:prSet>
      <dgm:spPr/>
    </dgm:pt>
    <dgm:pt modelId="{C4D4F807-56AA-A04E-82B6-F6194D99D680}" type="pres">
      <dgm:prSet presAssocID="{B8642569-F27A-9E4E-95BA-462384E84791}" presName="sibTrans" presStyleLbl="sibTrans2D1" presStyleIdx="0" presStyleCnt="5"/>
      <dgm:spPr/>
    </dgm:pt>
    <dgm:pt modelId="{807F33ED-32FB-8249-967F-5FA5D5F034E1}" type="pres">
      <dgm:prSet presAssocID="{B8642569-F27A-9E4E-95BA-462384E84791}" presName="connectorText" presStyleLbl="sibTrans2D1" presStyleIdx="0" presStyleCnt="5"/>
      <dgm:spPr/>
    </dgm:pt>
    <dgm:pt modelId="{A3E13B02-5949-3B4F-8F3B-9FEC124020A0}" type="pres">
      <dgm:prSet presAssocID="{691C392A-9BB7-4A45-AE75-757527511524}" presName="node" presStyleLbl="node1" presStyleIdx="1" presStyleCnt="6">
        <dgm:presLayoutVars>
          <dgm:bulletEnabled val="1"/>
        </dgm:presLayoutVars>
      </dgm:prSet>
      <dgm:spPr/>
    </dgm:pt>
    <dgm:pt modelId="{93FF85AF-A9D9-7949-8660-A8580214E2E9}" type="pres">
      <dgm:prSet presAssocID="{0252BD0E-C686-BA4E-841D-D9B124AD33A3}" presName="sibTrans" presStyleLbl="sibTrans2D1" presStyleIdx="1" presStyleCnt="5"/>
      <dgm:spPr/>
    </dgm:pt>
    <dgm:pt modelId="{CED6CF4F-984E-AA45-9BC2-383F2C2CB71E}" type="pres">
      <dgm:prSet presAssocID="{0252BD0E-C686-BA4E-841D-D9B124AD33A3}" presName="connectorText" presStyleLbl="sibTrans2D1" presStyleIdx="1" presStyleCnt="5"/>
      <dgm:spPr/>
    </dgm:pt>
    <dgm:pt modelId="{7E7339F6-BEDC-934A-B8E8-C7EA099B2A0C}" type="pres">
      <dgm:prSet presAssocID="{84A95CB1-4CBD-B345-8873-3102E117E215}" presName="node" presStyleLbl="node1" presStyleIdx="2" presStyleCnt="6">
        <dgm:presLayoutVars>
          <dgm:bulletEnabled val="1"/>
        </dgm:presLayoutVars>
      </dgm:prSet>
      <dgm:spPr/>
    </dgm:pt>
    <dgm:pt modelId="{92F32139-730B-124B-9A48-D0A7D52CABFC}" type="pres">
      <dgm:prSet presAssocID="{A3EB01DF-91DE-5B40-B286-3782C82F64EB}" presName="sibTrans" presStyleLbl="sibTrans2D1" presStyleIdx="2" presStyleCnt="5" custLinFactNeighborX="-4676" custLinFactNeighborY="11495"/>
      <dgm:spPr/>
    </dgm:pt>
    <dgm:pt modelId="{355DD573-33F3-4748-B0A8-3492D4FAE5FA}" type="pres">
      <dgm:prSet presAssocID="{A3EB01DF-91DE-5B40-B286-3782C82F64EB}" presName="connectorText" presStyleLbl="sibTrans2D1" presStyleIdx="2" presStyleCnt="5"/>
      <dgm:spPr/>
    </dgm:pt>
    <dgm:pt modelId="{48393AA8-66E1-E943-971F-FBE10911C932}" type="pres">
      <dgm:prSet presAssocID="{99ABF5FD-5DC5-9F43-B192-6967DD8E6FFD}" presName="node" presStyleLbl="node1" presStyleIdx="3" presStyleCnt="6">
        <dgm:presLayoutVars>
          <dgm:bulletEnabled val="1"/>
        </dgm:presLayoutVars>
      </dgm:prSet>
      <dgm:spPr/>
    </dgm:pt>
    <dgm:pt modelId="{D86EADD7-3F15-BE47-B0F5-78C4C1262320}" type="pres">
      <dgm:prSet presAssocID="{58088655-EF57-2943-937E-E622C7E4318B}" presName="sibTrans" presStyleLbl="sibTrans2D1" presStyleIdx="3" presStyleCnt="5"/>
      <dgm:spPr/>
    </dgm:pt>
    <dgm:pt modelId="{B5FCF784-3615-3C4B-8384-309C760818B9}" type="pres">
      <dgm:prSet presAssocID="{58088655-EF57-2943-937E-E622C7E4318B}" presName="connectorText" presStyleLbl="sibTrans2D1" presStyleIdx="3" presStyleCnt="5"/>
      <dgm:spPr/>
    </dgm:pt>
    <dgm:pt modelId="{CCAECD6C-4E7D-0042-A473-9E0EC55032A8}" type="pres">
      <dgm:prSet presAssocID="{AB6D3D53-B2A9-F049-B6BF-214580D1BBE8}" presName="node" presStyleLbl="node1" presStyleIdx="4" presStyleCnt="6">
        <dgm:presLayoutVars>
          <dgm:bulletEnabled val="1"/>
        </dgm:presLayoutVars>
      </dgm:prSet>
      <dgm:spPr/>
    </dgm:pt>
    <dgm:pt modelId="{BF701938-21DA-7742-9EDE-3F1B4FE366DD}" type="pres">
      <dgm:prSet presAssocID="{0AA6AEB8-6B2B-224D-A2EA-A7482E7100A8}" presName="sibTrans" presStyleLbl="sibTrans2D1" presStyleIdx="4" presStyleCnt="5"/>
      <dgm:spPr/>
    </dgm:pt>
    <dgm:pt modelId="{4044B9BE-1FA1-BF45-AD10-12781B08B1A1}" type="pres">
      <dgm:prSet presAssocID="{0AA6AEB8-6B2B-224D-A2EA-A7482E7100A8}" presName="connectorText" presStyleLbl="sibTrans2D1" presStyleIdx="4" presStyleCnt="5"/>
      <dgm:spPr/>
    </dgm:pt>
    <dgm:pt modelId="{D9ED75B2-17A5-2C48-8C54-2B294F5CFAE5}" type="pres">
      <dgm:prSet presAssocID="{DB12B1CA-D5D0-6E4B-8734-A6141994E53D}" presName="node" presStyleLbl="node1" presStyleIdx="5" presStyleCnt="6">
        <dgm:presLayoutVars>
          <dgm:bulletEnabled val="1"/>
        </dgm:presLayoutVars>
      </dgm:prSet>
      <dgm:spPr/>
    </dgm:pt>
  </dgm:ptLst>
  <dgm:cxnLst>
    <dgm:cxn modelId="{4CC5F601-6881-3747-9554-E3FCC32E0DE9}" type="presOf" srcId="{A16435F5-96E5-4841-9B13-9F1B4C026A8B}" destId="{FC15FAD7-4167-3742-9625-63EBCBF8802B}" srcOrd="0" destOrd="0" presId="urn:microsoft.com/office/officeart/2005/8/layout/process5"/>
    <dgm:cxn modelId="{280A1C08-D3E3-8F4B-95B1-C1C0C4F48838}" type="presOf" srcId="{99ABF5FD-5DC5-9F43-B192-6967DD8E6FFD}" destId="{48393AA8-66E1-E943-971F-FBE10911C932}" srcOrd="0" destOrd="0" presId="urn:microsoft.com/office/officeart/2005/8/layout/process5"/>
    <dgm:cxn modelId="{BAD6CF15-281F-BB44-AE79-92E9C5466104}" srcId="{A16435F5-96E5-4841-9B13-9F1B4C026A8B}" destId="{AB6D3D53-B2A9-F049-B6BF-214580D1BBE8}" srcOrd="4" destOrd="0" parTransId="{DB5B992C-07A9-794D-9753-0B1ACDB17A70}" sibTransId="{0AA6AEB8-6B2B-224D-A2EA-A7482E7100A8}"/>
    <dgm:cxn modelId="{E45D3019-F453-1841-AAF4-6C242612FDD8}" type="presOf" srcId="{58088655-EF57-2943-937E-E622C7E4318B}" destId="{B5FCF784-3615-3C4B-8384-309C760818B9}" srcOrd="1" destOrd="0" presId="urn:microsoft.com/office/officeart/2005/8/layout/process5"/>
    <dgm:cxn modelId="{4D8DF530-8518-D040-B0D5-AE357FE07DC7}" type="presOf" srcId="{A3EB01DF-91DE-5B40-B286-3782C82F64EB}" destId="{92F32139-730B-124B-9A48-D0A7D52CABFC}" srcOrd="0" destOrd="0" presId="urn:microsoft.com/office/officeart/2005/8/layout/process5"/>
    <dgm:cxn modelId="{3BFC6536-B83B-8F4C-96DA-C74902E2AED2}" srcId="{A16435F5-96E5-4841-9B13-9F1B4C026A8B}" destId="{99ABF5FD-5DC5-9F43-B192-6967DD8E6FFD}" srcOrd="3" destOrd="0" parTransId="{9150B6CE-7D80-3642-9083-E35AB883A10F}" sibTransId="{58088655-EF57-2943-937E-E622C7E4318B}"/>
    <dgm:cxn modelId="{77830942-BAD7-1946-BFC8-A7AF245C6A53}" srcId="{A16435F5-96E5-4841-9B13-9F1B4C026A8B}" destId="{84A95CB1-4CBD-B345-8873-3102E117E215}" srcOrd="2" destOrd="0" parTransId="{3B34009D-7C61-FF42-AE49-0B6373099C59}" sibTransId="{A3EB01DF-91DE-5B40-B286-3782C82F64EB}"/>
    <dgm:cxn modelId="{8E1FC94B-E30C-6441-A663-74F9ACA917CE}" type="presOf" srcId="{A3EB01DF-91DE-5B40-B286-3782C82F64EB}" destId="{355DD573-33F3-4748-B0A8-3492D4FAE5FA}" srcOrd="1" destOrd="0" presId="urn:microsoft.com/office/officeart/2005/8/layout/process5"/>
    <dgm:cxn modelId="{FED0F94C-CBA0-0F4A-B3E2-97FCAFBA81DF}" type="presOf" srcId="{AB6D3D53-B2A9-F049-B6BF-214580D1BBE8}" destId="{CCAECD6C-4E7D-0042-A473-9E0EC55032A8}" srcOrd="0" destOrd="0" presId="urn:microsoft.com/office/officeart/2005/8/layout/process5"/>
    <dgm:cxn modelId="{42D8B253-3801-F740-A139-ABFFFB26FD96}" srcId="{A16435F5-96E5-4841-9B13-9F1B4C026A8B}" destId="{DB12B1CA-D5D0-6E4B-8734-A6141994E53D}" srcOrd="5" destOrd="0" parTransId="{FC923023-8111-BC49-BA08-4F2E4FA802FA}" sibTransId="{72095451-E8F0-2847-BDF8-AAF583D1AADF}"/>
    <dgm:cxn modelId="{C2EAD558-04E1-5A42-9C02-88EF0502A4FC}" type="presOf" srcId="{B8642569-F27A-9E4E-95BA-462384E84791}" destId="{807F33ED-32FB-8249-967F-5FA5D5F034E1}" srcOrd="1" destOrd="0" presId="urn:microsoft.com/office/officeart/2005/8/layout/process5"/>
    <dgm:cxn modelId="{6755C15D-026F-A94E-8F5E-966679536ED3}" type="presOf" srcId="{0252BD0E-C686-BA4E-841D-D9B124AD33A3}" destId="{CED6CF4F-984E-AA45-9BC2-383F2C2CB71E}" srcOrd="1" destOrd="0" presId="urn:microsoft.com/office/officeart/2005/8/layout/process5"/>
    <dgm:cxn modelId="{8B67B066-3EA0-1E49-91BD-32A1AA3CCC06}" type="presOf" srcId="{691C392A-9BB7-4A45-AE75-757527511524}" destId="{A3E13B02-5949-3B4F-8F3B-9FEC124020A0}" srcOrd="0" destOrd="0" presId="urn:microsoft.com/office/officeart/2005/8/layout/process5"/>
    <dgm:cxn modelId="{7F34F46F-657E-EE47-AF6E-8FA1A228A62E}" type="presOf" srcId="{0AA6AEB8-6B2B-224D-A2EA-A7482E7100A8}" destId="{4044B9BE-1FA1-BF45-AD10-12781B08B1A1}" srcOrd="1" destOrd="0" presId="urn:microsoft.com/office/officeart/2005/8/layout/process5"/>
    <dgm:cxn modelId="{006B9F77-86EE-924C-845F-037A2A1E9658}" type="presOf" srcId="{884F7822-89A0-9646-AB9D-37056FCDC3CC}" destId="{2C1A19F4-CC25-7D47-8DD0-5733DC950E81}" srcOrd="0" destOrd="0" presId="urn:microsoft.com/office/officeart/2005/8/layout/process5"/>
    <dgm:cxn modelId="{95C34479-E11A-A045-9FE6-FE330C3BB66C}" type="presOf" srcId="{0252BD0E-C686-BA4E-841D-D9B124AD33A3}" destId="{93FF85AF-A9D9-7949-8660-A8580214E2E9}" srcOrd="0" destOrd="0" presId="urn:microsoft.com/office/officeart/2005/8/layout/process5"/>
    <dgm:cxn modelId="{BCA91995-1677-8A42-8D51-6B6A5DD0FB89}" srcId="{A16435F5-96E5-4841-9B13-9F1B4C026A8B}" destId="{884F7822-89A0-9646-AB9D-37056FCDC3CC}" srcOrd="0" destOrd="0" parTransId="{5A4BD6A1-F9B9-CA4D-BEAC-6C211A1FAD21}" sibTransId="{B8642569-F27A-9E4E-95BA-462384E84791}"/>
    <dgm:cxn modelId="{C9FD1FB3-E4C1-8A4F-9CE0-05FB22827FA2}" type="presOf" srcId="{58088655-EF57-2943-937E-E622C7E4318B}" destId="{D86EADD7-3F15-BE47-B0F5-78C4C1262320}" srcOrd="0" destOrd="0" presId="urn:microsoft.com/office/officeart/2005/8/layout/process5"/>
    <dgm:cxn modelId="{FA61D5B6-478F-7542-B274-6F95CCAB0253}" type="presOf" srcId="{DB12B1CA-D5D0-6E4B-8734-A6141994E53D}" destId="{D9ED75B2-17A5-2C48-8C54-2B294F5CFAE5}" srcOrd="0" destOrd="0" presId="urn:microsoft.com/office/officeart/2005/8/layout/process5"/>
    <dgm:cxn modelId="{586C14DE-F6EF-504A-8F4F-E76CFE4E7438}" srcId="{A16435F5-96E5-4841-9B13-9F1B4C026A8B}" destId="{691C392A-9BB7-4A45-AE75-757527511524}" srcOrd="1" destOrd="0" parTransId="{7E4001BF-BB5B-0243-ACC7-27279795E784}" sibTransId="{0252BD0E-C686-BA4E-841D-D9B124AD33A3}"/>
    <dgm:cxn modelId="{D6A08DF4-C5FB-1D4D-ABC9-0117D350DBA7}" type="presOf" srcId="{84A95CB1-4CBD-B345-8873-3102E117E215}" destId="{7E7339F6-BEDC-934A-B8E8-C7EA099B2A0C}" srcOrd="0" destOrd="0" presId="urn:microsoft.com/office/officeart/2005/8/layout/process5"/>
    <dgm:cxn modelId="{853085F5-B222-F84C-A9A3-48406EA3D8FB}" type="presOf" srcId="{B8642569-F27A-9E4E-95BA-462384E84791}" destId="{C4D4F807-56AA-A04E-82B6-F6194D99D680}" srcOrd="0" destOrd="0" presId="urn:microsoft.com/office/officeart/2005/8/layout/process5"/>
    <dgm:cxn modelId="{3F2E8FF7-DDAB-E844-BEFE-FAD18C94A06E}" type="presOf" srcId="{0AA6AEB8-6B2B-224D-A2EA-A7482E7100A8}" destId="{BF701938-21DA-7742-9EDE-3F1B4FE366DD}" srcOrd="0" destOrd="0" presId="urn:microsoft.com/office/officeart/2005/8/layout/process5"/>
    <dgm:cxn modelId="{AE44839A-F045-804D-8FA2-36ADEBD31EC4}" type="presParOf" srcId="{FC15FAD7-4167-3742-9625-63EBCBF8802B}" destId="{2C1A19F4-CC25-7D47-8DD0-5733DC950E81}" srcOrd="0" destOrd="0" presId="urn:microsoft.com/office/officeart/2005/8/layout/process5"/>
    <dgm:cxn modelId="{A36EF145-BB66-F044-86B8-D1E792609415}" type="presParOf" srcId="{FC15FAD7-4167-3742-9625-63EBCBF8802B}" destId="{C4D4F807-56AA-A04E-82B6-F6194D99D680}" srcOrd="1" destOrd="0" presId="urn:microsoft.com/office/officeart/2005/8/layout/process5"/>
    <dgm:cxn modelId="{8A9418B1-A28D-9E47-9D3B-4DB26ECB1403}" type="presParOf" srcId="{C4D4F807-56AA-A04E-82B6-F6194D99D680}" destId="{807F33ED-32FB-8249-967F-5FA5D5F034E1}" srcOrd="0" destOrd="0" presId="urn:microsoft.com/office/officeart/2005/8/layout/process5"/>
    <dgm:cxn modelId="{6223EEA1-D962-0D49-B78D-3CEB4ED988F0}" type="presParOf" srcId="{FC15FAD7-4167-3742-9625-63EBCBF8802B}" destId="{A3E13B02-5949-3B4F-8F3B-9FEC124020A0}" srcOrd="2" destOrd="0" presId="urn:microsoft.com/office/officeart/2005/8/layout/process5"/>
    <dgm:cxn modelId="{9EA0FC09-B28D-9A4D-A8A2-059EEB4C578D}" type="presParOf" srcId="{FC15FAD7-4167-3742-9625-63EBCBF8802B}" destId="{93FF85AF-A9D9-7949-8660-A8580214E2E9}" srcOrd="3" destOrd="0" presId="urn:microsoft.com/office/officeart/2005/8/layout/process5"/>
    <dgm:cxn modelId="{CD422FBB-255A-4C41-99C2-B52EF4229F86}" type="presParOf" srcId="{93FF85AF-A9D9-7949-8660-A8580214E2E9}" destId="{CED6CF4F-984E-AA45-9BC2-383F2C2CB71E}" srcOrd="0" destOrd="0" presId="urn:microsoft.com/office/officeart/2005/8/layout/process5"/>
    <dgm:cxn modelId="{E4C01765-102C-A943-988A-71B434D0CAC0}" type="presParOf" srcId="{FC15FAD7-4167-3742-9625-63EBCBF8802B}" destId="{7E7339F6-BEDC-934A-B8E8-C7EA099B2A0C}" srcOrd="4" destOrd="0" presId="urn:microsoft.com/office/officeart/2005/8/layout/process5"/>
    <dgm:cxn modelId="{C5F69165-CD04-9946-A362-EA704FAE336C}" type="presParOf" srcId="{FC15FAD7-4167-3742-9625-63EBCBF8802B}" destId="{92F32139-730B-124B-9A48-D0A7D52CABFC}" srcOrd="5" destOrd="0" presId="urn:microsoft.com/office/officeart/2005/8/layout/process5"/>
    <dgm:cxn modelId="{0CC7BB04-0EA5-B34C-9517-0990B2D4A10F}" type="presParOf" srcId="{92F32139-730B-124B-9A48-D0A7D52CABFC}" destId="{355DD573-33F3-4748-B0A8-3492D4FAE5FA}" srcOrd="0" destOrd="0" presId="urn:microsoft.com/office/officeart/2005/8/layout/process5"/>
    <dgm:cxn modelId="{D5960163-6AD7-C14A-A5F5-6476DE33A460}" type="presParOf" srcId="{FC15FAD7-4167-3742-9625-63EBCBF8802B}" destId="{48393AA8-66E1-E943-971F-FBE10911C932}" srcOrd="6" destOrd="0" presId="urn:microsoft.com/office/officeart/2005/8/layout/process5"/>
    <dgm:cxn modelId="{4DEBB2C8-7480-7E45-A2A3-D5BA07E1847C}" type="presParOf" srcId="{FC15FAD7-4167-3742-9625-63EBCBF8802B}" destId="{D86EADD7-3F15-BE47-B0F5-78C4C1262320}" srcOrd="7" destOrd="0" presId="urn:microsoft.com/office/officeart/2005/8/layout/process5"/>
    <dgm:cxn modelId="{57793B2B-1363-D741-9A0E-78D10FEF2050}" type="presParOf" srcId="{D86EADD7-3F15-BE47-B0F5-78C4C1262320}" destId="{B5FCF784-3615-3C4B-8384-309C760818B9}" srcOrd="0" destOrd="0" presId="urn:microsoft.com/office/officeart/2005/8/layout/process5"/>
    <dgm:cxn modelId="{1FDF857E-D485-744E-B23A-6D1BC8603383}" type="presParOf" srcId="{FC15FAD7-4167-3742-9625-63EBCBF8802B}" destId="{CCAECD6C-4E7D-0042-A473-9E0EC55032A8}" srcOrd="8" destOrd="0" presId="urn:microsoft.com/office/officeart/2005/8/layout/process5"/>
    <dgm:cxn modelId="{7E92ACF0-B762-6947-907E-1AF3C7B7D2A5}" type="presParOf" srcId="{FC15FAD7-4167-3742-9625-63EBCBF8802B}" destId="{BF701938-21DA-7742-9EDE-3F1B4FE366DD}" srcOrd="9" destOrd="0" presId="urn:microsoft.com/office/officeart/2005/8/layout/process5"/>
    <dgm:cxn modelId="{A1B906CD-8B5A-7F44-A2EC-0A11E1AA4C3F}" type="presParOf" srcId="{BF701938-21DA-7742-9EDE-3F1B4FE366DD}" destId="{4044B9BE-1FA1-BF45-AD10-12781B08B1A1}" srcOrd="0" destOrd="0" presId="urn:microsoft.com/office/officeart/2005/8/layout/process5"/>
    <dgm:cxn modelId="{440D03F6-5DAA-2345-BE7C-E564134072CB}" type="presParOf" srcId="{FC15FAD7-4167-3742-9625-63EBCBF8802B}" destId="{D9ED75B2-17A5-2C48-8C54-2B294F5CFAE5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16435F5-96E5-4841-9B13-9F1B4C026A8B}" type="doc">
      <dgm:prSet loTypeId="urn:microsoft.com/office/officeart/2009/layout/CircleArrow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4F7822-89A0-9646-AB9D-37056FCDC3CC}">
      <dgm:prSet/>
      <dgm:spPr/>
      <dgm:t>
        <a:bodyPr/>
        <a:lstStyle/>
        <a:p>
          <a:pPr rtl="0"/>
          <a:r>
            <a:rPr lang="en-US" dirty="0"/>
            <a:t>Grant to Ana </a:t>
          </a:r>
          <a:r>
            <a:rPr lang="en-US" dirty="0" err="1"/>
            <a:t>Buj</a:t>
          </a:r>
          <a:r>
            <a:rPr lang="en-US" dirty="0"/>
            <a:t> Bello £104,000</a:t>
          </a:r>
        </a:p>
      </dgm:t>
    </dgm:pt>
    <dgm:pt modelId="{5A4BD6A1-F9B9-CA4D-BEAC-6C211A1FAD21}" type="parTrans" cxnId="{BCA91995-1677-8A42-8D51-6B6A5DD0FB89}">
      <dgm:prSet/>
      <dgm:spPr/>
      <dgm:t>
        <a:bodyPr/>
        <a:lstStyle/>
        <a:p>
          <a:endParaRPr lang="en-US"/>
        </a:p>
      </dgm:t>
    </dgm:pt>
    <dgm:pt modelId="{B8642569-F27A-9E4E-95BA-462384E84791}" type="sibTrans" cxnId="{BCA91995-1677-8A42-8D51-6B6A5DD0FB89}">
      <dgm:prSet/>
      <dgm:spPr/>
      <dgm:t>
        <a:bodyPr/>
        <a:lstStyle/>
        <a:p>
          <a:endParaRPr lang="en-US"/>
        </a:p>
      </dgm:t>
    </dgm:pt>
    <dgm:pt modelId="{691C392A-9BB7-4A45-AE75-757527511524}">
      <dgm:prSet/>
      <dgm:spPr/>
      <dgm:t>
        <a:bodyPr/>
        <a:lstStyle/>
        <a:p>
          <a:pPr rtl="0"/>
          <a:r>
            <a:rPr lang="en-US" dirty="0"/>
            <a:t>AFM &amp; MDA grant of $783,000</a:t>
          </a:r>
        </a:p>
      </dgm:t>
    </dgm:pt>
    <dgm:pt modelId="{7E4001BF-BB5B-0243-ACC7-27279795E784}" type="parTrans" cxnId="{586C14DE-F6EF-504A-8F4F-E76CFE4E7438}">
      <dgm:prSet/>
      <dgm:spPr/>
      <dgm:t>
        <a:bodyPr/>
        <a:lstStyle/>
        <a:p>
          <a:endParaRPr lang="en-US"/>
        </a:p>
      </dgm:t>
    </dgm:pt>
    <dgm:pt modelId="{0252BD0E-C686-BA4E-841D-D9B124AD33A3}" type="sibTrans" cxnId="{586C14DE-F6EF-504A-8F4F-E76CFE4E7438}">
      <dgm:prSet/>
      <dgm:spPr/>
      <dgm:t>
        <a:bodyPr/>
        <a:lstStyle/>
        <a:p>
          <a:endParaRPr lang="en-US"/>
        </a:p>
      </dgm:t>
    </dgm:pt>
    <dgm:pt modelId="{84A95CB1-4CBD-B345-8873-3102E117E215}">
      <dgm:prSet/>
      <dgm:spPr/>
      <dgm:t>
        <a:bodyPr/>
        <a:lstStyle/>
        <a:p>
          <a:pPr rtl="0"/>
          <a:r>
            <a:rPr lang="en-US" dirty="0"/>
            <a:t> Audentes Therapeutics $30M fund</a:t>
          </a:r>
        </a:p>
      </dgm:t>
    </dgm:pt>
    <dgm:pt modelId="{3B34009D-7C61-FF42-AE49-0B6373099C59}" type="parTrans" cxnId="{77830942-BAD7-1946-BFC8-A7AF245C6A53}">
      <dgm:prSet/>
      <dgm:spPr/>
      <dgm:t>
        <a:bodyPr/>
        <a:lstStyle/>
        <a:p>
          <a:endParaRPr lang="en-GB"/>
        </a:p>
      </dgm:t>
    </dgm:pt>
    <dgm:pt modelId="{A3EB01DF-91DE-5B40-B286-3782C82F64EB}" type="sibTrans" cxnId="{77830942-BAD7-1946-BFC8-A7AF245C6A53}">
      <dgm:prSet/>
      <dgm:spPr/>
      <dgm:t>
        <a:bodyPr/>
        <a:lstStyle/>
        <a:p>
          <a:endParaRPr lang="en-GB"/>
        </a:p>
      </dgm:t>
    </dgm:pt>
    <dgm:pt modelId="{FEEFDBF6-EB5F-1A47-8211-57D8B01D2135}" type="pres">
      <dgm:prSet presAssocID="{A16435F5-96E5-4841-9B13-9F1B4C026A8B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EC39AC72-9E94-E84B-8963-A8F6555809EF}" type="pres">
      <dgm:prSet presAssocID="{884F7822-89A0-9646-AB9D-37056FCDC3CC}" presName="Accent1" presStyleCnt="0"/>
      <dgm:spPr/>
    </dgm:pt>
    <dgm:pt modelId="{F574EBC7-9530-4444-98E8-A402A3670B64}" type="pres">
      <dgm:prSet presAssocID="{884F7822-89A0-9646-AB9D-37056FCDC3CC}" presName="Accent" presStyleLbl="node1" presStyleIdx="0" presStyleCnt="3"/>
      <dgm:spPr/>
    </dgm:pt>
    <dgm:pt modelId="{7B145DCD-A404-C846-B4F0-D6360F8FC8AE}" type="pres">
      <dgm:prSet presAssocID="{884F7822-89A0-9646-AB9D-37056FCDC3CC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785A5FD2-44DD-6041-9F61-6D4B551017BC}" type="pres">
      <dgm:prSet presAssocID="{691C392A-9BB7-4A45-AE75-757527511524}" presName="Accent2" presStyleCnt="0"/>
      <dgm:spPr/>
    </dgm:pt>
    <dgm:pt modelId="{C40117C1-D793-FE48-8435-0E49C697C7D6}" type="pres">
      <dgm:prSet presAssocID="{691C392A-9BB7-4A45-AE75-757527511524}" presName="Accent" presStyleLbl="node1" presStyleIdx="1" presStyleCnt="3"/>
      <dgm:spPr/>
    </dgm:pt>
    <dgm:pt modelId="{CF9DAAF9-A2B4-F543-877C-07E046700C69}" type="pres">
      <dgm:prSet presAssocID="{691C392A-9BB7-4A45-AE75-757527511524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F7CD22C4-2FA6-DC49-B008-88C2058775E5}" type="pres">
      <dgm:prSet presAssocID="{84A95CB1-4CBD-B345-8873-3102E117E215}" presName="Accent3" presStyleCnt="0"/>
      <dgm:spPr/>
    </dgm:pt>
    <dgm:pt modelId="{99A337B5-3FFE-A048-AA5F-441027E049BC}" type="pres">
      <dgm:prSet presAssocID="{84A95CB1-4CBD-B345-8873-3102E117E215}" presName="Accent" presStyleLbl="node1" presStyleIdx="2" presStyleCnt="3"/>
      <dgm:spPr/>
    </dgm:pt>
    <dgm:pt modelId="{EFF248A2-C7AB-A54E-ADA0-FDF7DB2E8D41}" type="pres">
      <dgm:prSet presAssocID="{84A95CB1-4CBD-B345-8873-3102E117E215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77830942-BAD7-1946-BFC8-A7AF245C6A53}" srcId="{A16435F5-96E5-4841-9B13-9F1B4C026A8B}" destId="{84A95CB1-4CBD-B345-8873-3102E117E215}" srcOrd="2" destOrd="0" parTransId="{3B34009D-7C61-FF42-AE49-0B6373099C59}" sibTransId="{A3EB01DF-91DE-5B40-B286-3782C82F64EB}"/>
    <dgm:cxn modelId="{02296E6F-2AB8-6C4D-9D34-17B45AADB8C3}" type="presOf" srcId="{84A95CB1-4CBD-B345-8873-3102E117E215}" destId="{EFF248A2-C7AB-A54E-ADA0-FDF7DB2E8D41}" srcOrd="0" destOrd="0" presId="urn:microsoft.com/office/officeart/2009/layout/CircleArrowProcess"/>
    <dgm:cxn modelId="{BE21757E-98DA-5D46-B52E-675503791007}" type="presOf" srcId="{A16435F5-96E5-4841-9B13-9F1B4C026A8B}" destId="{FEEFDBF6-EB5F-1A47-8211-57D8B01D2135}" srcOrd="0" destOrd="0" presId="urn:microsoft.com/office/officeart/2009/layout/CircleArrowProcess"/>
    <dgm:cxn modelId="{BCA91995-1677-8A42-8D51-6B6A5DD0FB89}" srcId="{A16435F5-96E5-4841-9B13-9F1B4C026A8B}" destId="{884F7822-89A0-9646-AB9D-37056FCDC3CC}" srcOrd="0" destOrd="0" parTransId="{5A4BD6A1-F9B9-CA4D-BEAC-6C211A1FAD21}" sibTransId="{B8642569-F27A-9E4E-95BA-462384E84791}"/>
    <dgm:cxn modelId="{A16648A3-E745-A14D-9370-6A09E4E17818}" type="presOf" srcId="{884F7822-89A0-9646-AB9D-37056FCDC3CC}" destId="{7B145DCD-A404-C846-B4F0-D6360F8FC8AE}" srcOrd="0" destOrd="0" presId="urn:microsoft.com/office/officeart/2009/layout/CircleArrowProcess"/>
    <dgm:cxn modelId="{586C14DE-F6EF-504A-8F4F-E76CFE4E7438}" srcId="{A16435F5-96E5-4841-9B13-9F1B4C026A8B}" destId="{691C392A-9BB7-4A45-AE75-757527511524}" srcOrd="1" destOrd="0" parTransId="{7E4001BF-BB5B-0243-ACC7-27279795E784}" sibTransId="{0252BD0E-C686-BA4E-841D-D9B124AD33A3}"/>
    <dgm:cxn modelId="{3618FDFB-107B-C743-B5A4-A32A2E9D33D6}" type="presOf" srcId="{691C392A-9BB7-4A45-AE75-757527511524}" destId="{CF9DAAF9-A2B4-F543-877C-07E046700C69}" srcOrd="0" destOrd="0" presId="urn:microsoft.com/office/officeart/2009/layout/CircleArrowProcess"/>
    <dgm:cxn modelId="{FFD259FA-7BA7-534E-B433-8AA0B87508CD}" type="presParOf" srcId="{FEEFDBF6-EB5F-1A47-8211-57D8B01D2135}" destId="{EC39AC72-9E94-E84B-8963-A8F6555809EF}" srcOrd="0" destOrd="0" presId="urn:microsoft.com/office/officeart/2009/layout/CircleArrowProcess"/>
    <dgm:cxn modelId="{8C8C6081-8689-A94A-BA77-2BD2D87E3B65}" type="presParOf" srcId="{EC39AC72-9E94-E84B-8963-A8F6555809EF}" destId="{F574EBC7-9530-4444-98E8-A402A3670B64}" srcOrd="0" destOrd="0" presId="urn:microsoft.com/office/officeart/2009/layout/CircleArrowProcess"/>
    <dgm:cxn modelId="{AD90A901-D882-6C43-8478-89B022200213}" type="presParOf" srcId="{FEEFDBF6-EB5F-1A47-8211-57D8B01D2135}" destId="{7B145DCD-A404-C846-B4F0-D6360F8FC8AE}" srcOrd="1" destOrd="0" presId="urn:microsoft.com/office/officeart/2009/layout/CircleArrowProcess"/>
    <dgm:cxn modelId="{B138EF40-9FDC-EB4F-B4C4-C8AF2294DC50}" type="presParOf" srcId="{FEEFDBF6-EB5F-1A47-8211-57D8B01D2135}" destId="{785A5FD2-44DD-6041-9F61-6D4B551017BC}" srcOrd="2" destOrd="0" presId="urn:microsoft.com/office/officeart/2009/layout/CircleArrowProcess"/>
    <dgm:cxn modelId="{B6FC94DF-12A3-F44B-A2EE-73169F01C99B}" type="presParOf" srcId="{785A5FD2-44DD-6041-9F61-6D4B551017BC}" destId="{C40117C1-D793-FE48-8435-0E49C697C7D6}" srcOrd="0" destOrd="0" presId="urn:microsoft.com/office/officeart/2009/layout/CircleArrowProcess"/>
    <dgm:cxn modelId="{0AF7367F-0BC8-D047-9084-D4C38628C13F}" type="presParOf" srcId="{FEEFDBF6-EB5F-1A47-8211-57D8B01D2135}" destId="{CF9DAAF9-A2B4-F543-877C-07E046700C69}" srcOrd="3" destOrd="0" presId="urn:microsoft.com/office/officeart/2009/layout/CircleArrowProcess"/>
    <dgm:cxn modelId="{9E33DA16-2463-8549-91E5-C0E6F3D916B2}" type="presParOf" srcId="{FEEFDBF6-EB5F-1A47-8211-57D8B01D2135}" destId="{F7CD22C4-2FA6-DC49-B008-88C2058775E5}" srcOrd="4" destOrd="0" presId="urn:microsoft.com/office/officeart/2009/layout/CircleArrowProcess"/>
    <dgm:cxn modelId="{0EC42562-6F14-E146-B38F-11ADAA09F590}" type="presParOf" srcId="{F7CD22C4-2FA6-DC49-B008-88C2058775E5}" destId="{99A337B5-3FFE-A048-AA5F-441027E049BC}" srcOrd="0" destOrd="0" presId="urn:microsoft.com/office/officeart/2009/layout/CircleArrowProcess"/>
    <dgm:cxn modelId="{D3D0FBC9-EFE9-D74A-A853-A3967F06D03C}" type="presParOf" srcId="{FEEFDBF6-EB5F-1A47-8211-57D8B01D2135}" destId="{EFF248A2-C7AB-A54E-ADA0-FDF7DB2E8D41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5AF4A-F153-8242-A3C1-30347F392FC5}">
      <dsp:nvSpPr>
        <dsp:cNvPr id="0" name=""/>
        <dsp:cNvSpPr/>
      </dsp:nvSpPr>
      <dsp:spPr>
        <a:xfrm rot="5400000">
          <a:off x="-185966" y="189497"/>
          <a:ext cx="1239777" cy="867844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Proof of concept</a:t>
          </a:r>
        </a:p>
      </dsp:txBody>
      <dsp:txXfrm rot="-5400000">
        <a:off x="1" y="437452"/>
        <a:ext cx="867844" cy="371933"/>
      </dsp:txXfrm>
    </dsp:sp>
    <dsp:sp modelId="{62AAAE37-B7FD-2B48-B6CC-F838D7F77861}">
      <dsp:nvSpPr>
        <dsp:cNvPr id="0" name=""/>
        <dsp:cNvSpPr/>
      </dsp:nvSpPr>
      <dsp:spPr>
        <a:xfrm rot="5400000">
          <a:off x="4145794" y="-3274419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Pre-clinical research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Scientist and laboratory based</a:t>
          </a:r>
        </a:p>
      </dsp:txBody>
      <dsp:txXfrm rot="-5400000">
        <a:off x="867845" y="42869"/>
        <a:ext cx="7322416" cy="727177"/>
      </dsp:txXfrm>
    </dsp:sp>
    <dsp:sp modelId="{B484D457-30EB-C94B-9337-DC0B97F2EDD8}">
      <dsp:nvSpPr>
        <dsp:cNvPr id="0" name=""/>
        <dsp:cNvSpPr/>
      </dsp:nvSpPr>
      <dsp:spPr>
        <a:xfrm rot="5400000">
          <a:off x="-185966" y="1282538"/>
          <a:ext cx="1239777" cy="867844"/>
        </a:xfrm>
        <a:prstGeom prst="chevron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Clinical trial</a:t>
          </a:r>
        </a:p>
      </dsp:txBody>
      <dsp:txXfrm rot="-5400000">
        <a:off x="1" y="1530493"/>
        <a:ext cx="867844" cy="371933"/>
      </dsp:txXfrm>
    </dsp:sp>
    <dsp:sp modelId="{E95FAA58-CF60-2A46-AB72-67F3B2DF83B8}">
      <dsp:nvSpPr>
        <dsp:cNvPr id="0" name=""/>
        <dsp:cNvSpPr/>
      </dsp:nvSpPr>
      <dsp:spPr>
        <a:xfrm rot="5400000">
          <a:off x="4145794" y="-2181378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‘Sponsored’ by a pharmaceutical company or academic institution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Approved and oversight by regulators – MHRA in the UK </a:t>
          </a:r>
        </a:p>
      </dsp:txBody>
      <dsp:txXfrm rot="-5400000">
        <a:off x="867845" y="1135910"/>
        <a:ext cx="7322416" cy="727177"/>
      </dsp:txXfrm>
    </dsp:sp>
    <dsp:sp modelId="{2E5D9F5D-287B-894D-95DA-5639C8EA23BE}">
      <dsp:nvSpPr>
        <dsp:cNvPr id="0" name=""/>
        <dsp:cNvSpPr/>
      </dsp:nvSpPr>
      <dsp:spPr>
        <a:xfrm rot="5400000">
          <a:off x="-185966" y="2375579"/>
          <a:ext cx="1239777" cy="867844"/>
        </a:xfrm>
        <a:prstGeom prst="chevron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Marketing </a:t>
          </a:r>
          <a:r>
            <a:rPr lang="en-US" sz="1000" kern="1200" dirty="0" err="1"/>
            <a:t>authorisation</a:t>
          </a:r>
          <a:endParaRPr lang="en-US" sz="1000" kern="1200" dirty="0"/>
        </a:p>
      </dsp:txBody>
      <dsp:txXfrm rot="-5400000">
        <a:off x="1" y="2623534"/>
        <a:ext cx="867844" cy="371933"/>
      </dsp:txXfrm>
    </dsp:sp>
    <dsp:sp modelId="{7CFAC561-F333-B549-9F69-0C9F100CF26E}">
      <dsp:nvSpPr>
        <dsp:cNvPr id="0" name=""/>
        <dsp:cNvSpPr/>
      </dsp:nvSpPr>
      <dsp:spPr>
        <a:xfrm rot="5400000">
          <a:off x="4145794" y="-1088336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MAA in Europe, BLA in USA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Country’s regulators decide – EMA, FDA or country specific (MHRA in the UK)</a:t>
          </a:r>
        </a:p>
      </dsp:txBody>
      <dsp:txXfrm rot="-5400000">
        <a:off x="867845" y="2228952"/>
        <a:ext cx="7322416" cy="727177"/>
      </dsp:txXfrm>
    </dsp:sp>
    <dsp:sp modelId="{2FDD6265-5226-7A47-AF3D-114A47BBB32D}">
      <dsp:nvSpPr>
        <dsp:cNvPr id="0" name=""/>
        <dsp:cNvSpPr/>
      </dsp:nvSpPr>
      <dsp:spPr>
        <a:xfrm rot="5400000">
          <a:off x="-185966" y="3468621"/>
          <a:ext cx="1239777" cy="867844"/>
        </a:xfrm>
        <a:prstGeom prst="chevron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Reimbursement</a:t>
          </a:r>
        </a:p>
      </dsp:txBody>
      <dsp:txXfrm rot="-5400000">
        <a:off x="1" y="3716576"/>
        <a:ext cx="867844" cy="371933"/>
      </dsp:txXfrm>
    </dsp:sp>
    <dsp:sp modelId="{4A91BA4D-B47F-F742-BEDA-21C99CF64AFF}">
      <dsp:nvSpPr>
        <dsp:cNvPr id="0" name=""/>
        <dsp:cNvSpPr/>
      </dsp:nvSpPr>
      <dsp:spPr>
        <a:xfrm rot="5400000">
          <a:off x="4145794" y="4704"/>
          <a:ext cx="805855" cy="73617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Sign off by those who buy medicines on behalf of a population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SMC for Scotland, NICE for England &amp; Wales</a:t>
          </a:r>
        </a:p>
      </dsp:txBody>
      <dsp:txXfrm rot="-5400000">
        <a:off x="867845" y="3321993"/>
        <a:ext cx="7322416" cy="7271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1AB6E-0E30-B242-A1C5-6410F31B2A65}">
      <dsp:nvSpPr>
        <dsp:cNvPr id="0" name=""/>
        <dsp:cNvSpPr/>
      </dsp:nvSpPr>
      <dsp:spPr>
        <a:xfrm>
          <a:off x="2022835" y="782"/>
          <a:ext cx="1545107" cy="772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Is it safe</a:t>
          </a:r>
        </a:p>
      </dsp:txBody>
      <dsp:txXfrm>
        <a:off x="2045462" y="23409"/>
        <a:ext cx="1499853" cy="727299"/>
      </dsp:txXfrm>
    </dsp:sp>
    <dsp:sp modelId="{AFD6AB8B-AC80-7C4E-B054-B5DB29245456}">
      <dsp:nvSpPr>
        <dsp:cNvPr id="0" name=""/>
        <dsp:cNvSpPr/>
      </dsp:nvSpPr>
      <dsp:spPr>
        <a:xfrm rot="3600000">
          <a:off x="3030788" y="1356458"/>
          <a:ext cx="804678" cy="27039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>
            <a:solidFill>
              <a:schemeClr val="tx1"/>
            </a:solidFill>
          </a:endParaRPr>
        </a:p>
      </dsp:txBody>
      <dsp:txXfrm>
        <a:off x="3111906" y="1410537"/>
        <a:ext cx="642442" cy="162235"/>
      </dsp:txXfrm>
    </dsp:sp>
    <dsp:sp modelId="{DC7A7D36-C3B0-2444-B1B1-F8B4505A2302}">
      <dsp:nvSpPr>
        <dsp:cNvPr id="0" name=""/>
        <dsp:cNvSpPr/>
      </dsp:nvSpPr>
      <dsp:spPr>
        <a:xfrm>
          <a:off x="3298313" y="2209974"/>
          <a:ext cx="1545107" cy="772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Is the balance right</a:t>
          </a:r>
        </a:p>
      </dsp:txBody>
      <dsp:txXfrm>
        <a:off x="3320940" y="2232601"/>
        <a:ext cx="1499853" cy="727299"/>
      </dsp:txXfrm>
    </dsp:sp>
    <dsp:sp modelId="{631D341F-5739-DF42-9F3C-FBD535E93C29}">
      <dsp:nvSpPr>
        <dsp:cNvPr id="0" name=""/>
        <dsp:cNvSpPr/>
      </dsp:nvSpPr>
      <dsp:spPr>
        <a:xfrm rot="10800000">
          <a:off x="2393049" y="2461054"/>
          <a:ext cx="804678" cy="27039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>
            <a:solidFill>
              <a:schemeClr val="tx1"/>
            </a:solidFill>
          </a:endParaRPr>
        </a:p>
      </dsp:txBody>
      <dsp:txXfrm rot="10800000">
        <a:off x="2474167" y="2515133"/>
        <a:ext cx="642442" cy="162235"/>
      </dsp:txXfrm>
    </dsp:sp>
    <dsp:sp modelId="{EBE4CB73-9BEF-964A-8893-1BC133251742}">
      <dsp:nvSpPr>
        <dsp:cNvPr id="0" name=""/>
        <dsp:cNvSpPr/>
      </dsp:nvSpPr>
      <dsp:spPr>
        <a:xfrm>
          <a:off x="747357" y="2209974"/>
          <a:ext cx="1545107" cy="772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Is it effective</a:t>
          </a:r>
        </a:p>
      </dsp:txBody>
      <dsp:txXfrm>
        <a:off x="769984" y="2232601"/>
        <a:ext cx="1499853" cy="727299"/>
      </dsp:txXfrm>
    </dsp:sp>
    <dsp:sp modelId="{E8E7CE03-A87C-8341-9416-B01D7B5DB2B8}">
      <dsp:nvSpPr>
        <dsp:cNvPr id="0" name=""/>
        <dsp:cNvSpPr/>
      </dsp:nvSpPr>
      <dsp:spPr>
        <a:xfrm rot="18000000">
          <a:off x="1755310" y="1356458"/>
          <a:ext cx="804678" cy="27039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>
            <a:solidFill>
              <a:schemeClr val="tx1"/>
            </a:solidFill>
          </a:endParaRPr>
        </a:p>
      </dsp:txBody>
      <dsp:txXfrm>
        <a:off x="1836428" y="1410537"/>
        <a:ext cx="642442" cy="1622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00C9F-DC90-7041-B8C2-280D73046822}">
      <dsp:nvSpPr>
        <dsp:cNvPr id="0" name=""/>
        <dsp:cNvSpPr/>
      </dsp:nvSpPr>
      <dsp:spPr>
        <a:xfrm>
          <a:off x="411018" y="0"/>
          <a:ext cx="4658214" cy="425639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8BC5DC-67E0-2344-A6A2-68A2196B91E6}">
      <dsp:nvSpPr>
        <dsp:cNvPr id="0" name=""/>
        <dsp:cNvSpPr/>
      </dsp:nvSpPr>
      <dsp:spPr>
        <a:xfrm>
          <a:off x="185707" y="1276917"/>
          <a:ext cx="1644075" cy="17025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Regulators decide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schemeClr val="tx1"/>
              </a:solidFill>
            </a:rPr>
            <a:t>The right facts are being sought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schemeClr val="tx1"/>
              </a:solidFill>
            </a:rPr>
            <a:t>The best ‘outcome measures’ are being measured</a:t>
          </a:r>
        </a:p>
      </dsp:txBody>
      <dsp:txXfrm>
        <a:off x="265964" y="1357174"/>
        <a:ext cx="1483561" cy="1542043"/>
      </dsp:txXfrm>
    </dsp:sp>
    <dsp:sp modelId="{73889E0F-9A18-B640-9C66-918824ECFAB5}">
      <dsp:nvSpPr>
        <dsp:cNvPr id="0" name=""/>
        <dsp:cNvSpPr/>
      </dsp:nvSpPr>
      <dsp:spPr>
        <a:xfrm>
          <a:off x="1918088" y="1276917"/>
          <a:ext cx="1644075" cy="17025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The company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schemeClr val="tx1"/>
              </a:solidFill>
            </a:rPr>
            <a:t>Follow a very precise protocol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schemeClr val="tx1"/>
              </a:solidFill>
            </a:rPr>
            <a:t>Present results to regulators</a:t>
          </a:r>
        </a:p>
      </dsp:txBody>
      <dsp:txXfrm>
        <a:off x="1998345" y="1357174"/>
        <a:ext cx="1483561" cy="1542043"/>
      </dsp:txXfrm>
    </dsp:sp>
    <dsp:sp modelId="{C0456783-EFB5-6C46-A386-F98C43FEDB1D}">
      <dsp:nvSpPr>
        <dsp:cNvPr id="0" name=""/>
        <dsp:cNvSpPr/>
      </dsp:nvSpPr>
      <dsp:spPr>
        <a:xfrm>
          <a:off x="3650468" y="1276917"/>
          <a:ext cx="1644075" cy="17025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The Regulators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schemeClr val="tx1"/>
              </a:solidFill>
            </a:rPr>
            <a:t>Grant a marketing </a:t>
          </a:r>
          <a:r>
            <a:rPr lang="en-US" sz="1200" kern="1200" dirty="0" err="1">
              <a:solidFill>
                <a:schemeClr val="tx1"/>
              </a:solidFill>
            </a:rPr>
            <a:t>authorisation</a:t>
          </a:r>
          <a:endParaRPr lang="en-US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schemeClr val="tx1"/>
              </a:solidFill>
            </a:rPr>
            <a:t>……a drug license</a:t>
          </a:r>
        </a:p>
      </dsp:txBody>
      <dsp:txXfrm>
        <a:off x="3730725" y="1357174"/>
        <a:ext cx="1483561" cy="15420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1AB6E-0E30-B242-A1C5-6410F31B2A65}">
      <dsp:nvSpPr>
        <dsp:cNvPr id="0" name=""/>
        <dsp:cNvSpPr/>
      </dsp:nvSpPr>
      <dsp:spPr>
        <a:xfrm>
          <a:off x="1604326" y="529"/>
          <a:ext cx="1094766" cy="5473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00000"/>
              </a:solidFill>
            </a:rPr>
            <a:t>Is it safe</a:t>
          </a:r>
        </a:p>
      </dsp:txBody>
      <dsp:txXfrm>
        <a:off x="1620358" y="16561"/>
        <a:ext cx="1062702" cy="515319"/>
      </dsp:txXfrm>
    </dsp:sp>
    <dsp:sp modelId="{AFD6AB8B-AC80-7C4E-B054-B5DB29245456}">
      <dsp:nvSpPr>
        <dsp:cNvPr id="0" name=""/>
        <dsp:cNvSpPr/>
      </dsp:nvSpPr>
      <dsp:spPr>
        <a:xfrm rot="3600000">
          <a:off x="2318530" y="960986"/>
          <a:ext cx="569978" cy="1915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rgbClr val="000000"/>
            </a:solidFill>
          </a:endParaRPr>
        </a:p>
      </dsp:txBody>
      <dsp:txXfrm>
        <a:off x="2376005" y="999303"/>
        <a:ext cx="455028" cy="114950"/>
      </dsp:txXfrm>
    </dsp:sp>
    <dsp:sp modelId="{DC7A7D36-C3B0-2444-B1B1-F8B4505A2302}">
      <dsp:nvSpPr>
        <dsp:cNvPr id="0" name=""/>
        <dsp:cNvSpPr/>
      </dsp:nvSpPr>
      <dsp:spPr>
        <a:xfrm>
          <a:off x="2507946" y="1565645"/>
          <a:ext cx="1094766" cy="5473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00000"/>
              </a:solidFill>
            </a:rPr>
            <a:t>Is the balance right</a:t>
          </a:r>
        </a:p>
      </dsp:txBody>
      <dsp:txXfrm>
        <a:off x="2523978" y="1581677"/>
        <a:ext cx="1062702" cy="515319"/>
      </dsp:txXfrm>
    </dsp:sp>
    <dsp:sp modelId="{631D341F-5739-DF42-9F3C-FBD535E93C29}">
      <dsp:nvSpPr>
        <dsp:cNvPr id="0" name=""/>
        <dsp:cNvSpPr/>
      </dsp:nvSpPr>
      <dsp:spPr>
        <a:xfrm rot="10800000">
          <a:off x="1866720" y="1743544"/>
          <a:ext cx="569978" cy="1915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rgbClr val="000000"/>
            </a:solidFill>
          </a:endParaRPr>
        </a:p>
      </dsp:txBody>
      <dsp:txXfrm rot="10800000">
        <a:off x="1924195" y="1781861"/>
        <a:ext cx="455028" cy="114950"/>
      </dsp:txXfrm>
    </dsp:sp>
    <dsp:sp modelId="{EBE4CB73-9BEF-964A-8893-1BC133251742}">
      <dsp:nvSpPr>
        <dsp:cNvPr id="0" name=""/>
        <dsp:cNvSpPr/>
      </dsp:nvSpPr>
      <dsp:spPr>
        <a:xfrm>
          <a:off x="700707" y="1565645"/>
          <a:ext cx="1094766" cy="5473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00000"/>
              </a:solidFill>
            </a:rPr>
            <a:t>Is it effective</a:t>
          </a:r>
        </a:p>
      </dsp:txBody>
      <dsp:txXfrm>
        <a:off x="716739" y="1581677"/>
        <a:ext cx="1062702" cy="515319"/>
      </dsp:txXfrm>
    </dsp:sp>
    <dsp:sp modelId="{E8E7CE03-A87C-8341-9416-B01D7B5DB2B8}">
      <dsp:nvSpPr>
        <dsp:cNvPr id="0" name=""/>
        <dsp:cNvSpPr/>
      </dsp:nvSpPr>
      <dsp:spPr>
        <a:xfrm rot="18000000">
          <a:off x="1414910" y="960986"/>
          <a:ext cx="569978" cy="1915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rgbClr val="000000"/>
            </a:solidFill>
          </a:endParaRPr>
        </a:p>
      </dsp:txBody>
      <dsp:txXfrm>
        <a:off x="1472385" y="999303"/>
        <a:ext cx="455028" cy="1149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19F4-CC25-7D47-8DD0-5733DC950E81}">
      <dsp:nvSpPr>
        <dsp:cNvPr id="0" name=""/>
        <dsp:cNvSpPr/>
      </dsp:nvSpPr>
      <dsp:spPr>
        <a:xfrm>
          <a:off x="5836" y="763501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Focused charity funding specific proof of principle ideas </a:t>
          </a:r>
        </a:p>
      </dsp:txBody>
      <dsp:txXfrm>
        <a:off x="36491" y="794156"/>
        <a:ext cx="1683062" cy="985313"/>
      </dsp:txXfrm>
    </dsp:sp>
    <dsp:sp modelId="{C4D4F807-56AA-A04E-82B6-F6194D99D680}">
      <dsp:nvSpPr>
        <dsp:cNvPr id="0" name=""/>
        <dsp:cNvSpPr/>
      </dsp:nvSpPr>
      <dsp:spPr>
        <a:xfrm>
          <a:off x="1903713" y="1070510"/>
          <a:ext cx="369806" cy="4326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903713" y="1157031"/>
        <a:ext cx="258864" cy="259562"/>
      </dsp:txXfrm>
    </dsp:sp>
    <dsp:sp modelId="{A3E13B02-5949-3B4F-8F3B-9FEC124020A0}">
      <dsp:nvSpPr>
        <dsp:cNvPr id="0" name=""/>
        <dsp:cNvSpPr/>
      </dsp:nvSpPr>
      <dsp:spPr>
        <a:xfrm>
          <a:off x="2447957" y="763501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 initial £100Ks</a:t>
          </a:r>
        </a:p>
      </dsp:txBody>
      <dsp:txXfrm>
        <a:off x="2478612" y="794156"/>
        <a:ext cx="1683062" cy="985313"/>
      </dsp:txXfrm>
    </dsp:sp>
    <dsp:sp modelId="{93FF85AF-A9D9-7949-8660-A8580214E2E9}">
      <dsp:nvSpPr>
        <dsp:cNvPr id="0" name=""/>
        <dsp:cNvSpPr/>
      </dsp:nvSpPr>
      <dsp:spPr>
        <a:xfrm>
          <a:off x="4345834" y="1070510"/>
          <a:ext cx="369806" cy="4326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345834" y="1157031"/>
        <a:ext cx="258864" cy="259562"/>
      </dsp:txXfrm>
    </dsp:sp>
    <dsp:sp modelId="{7E7339F6-BEDC-934A-B8E8-C7EA099B2A0C}">
      <dsp:nvSpPr>
        <dsp:cNvPr id="0" name=""/>
        <dsp:cNvSpPr/>
      </dsp:nvSpPr>
      <dsp:spPr>
        <a:xfrm>
          <a:off x="4890078" y="763501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Larger national charities</a:t>
          </a:r>
        </a:p>
      </dsp:txBody>
      <dsp:txXfrm>
        <a:off x="4920733" y="794156"/>
        <a:ext cx="1683062" cy="985313"/>
      </dsp:txXfrm>
    </dsp:sp>
    <dsp:sp modelId="{92F32139-730B-124B-9A48-D0A7D52CABFC}">
      <dsp:nvSpPr>
        <dsp:cNvPr id="0" name=""/>
        <dsp:cNvSpPr/>
      </dsp:nvSpPr>
      <dsp:spPr>
        <a:xfrm rot="5400000">
          <a:off x="5577361" y="1932230"/>
          <a:ext cx="369806" cy="4326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5632483" y="1963629"/>
        <a:ext cx="259562" cy="258864"/>
      </dsp:txXfrm>
    </dsp:sp>
    <dsp:sp modelId="{48393AA8-66E1-E943-971F-FBE10911C932}">
      <dsp:nvSpPr>
        <dsp:cNvPr id="0" name=""/>
        <dsp:cNvSpPr/>
      </dsp:nvSpPr>
      <dsp:spPr>
        <a:xfrm>
          <a:off x="4890078" y="2507873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 many £100Ks</a:t>
          </a:r>
        </a:p>
      </dsp:txBody>
      <dsp:txXfrm>
        <a:off x="4920733" y="2538528"/>
        <a:ext cx="1683062" cy="985313"/>
      </dsp:txXfrm>
    </dsp:sp>
    <dsp:sp modelId="{D86EADD7-3F15-BE47-B0F5-78C4C1262320}">
      <dsp:nvSpPr>
        <dsp:cNvPr id="0" name=""/>
        <dsp:cNvSpPr/>
      </dsp:nvSpPr>
      <dsp:spPr>
        <a:xfrm rot="10800000">
          <a:off x="4366766" y="2814882"/>
          <a:ext cx="369806" cy="4326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10800000">
        <a:off x="4477708" y="2901403"/>
        <a:ext cx="258864" cy="259562"/>
      </dsp:txXfrm>
    </dsp:sp>
    <dsp:sp modelId="{CCAECD6C-4E7D-0042-A473-9E0EC55032A8}">
      <dsp:nvSpPr>
        <dsp:cNvPr id="0" name=""/>
        <dsp:cNvSpPr/>
      </dsp:nvSpPr>
      <dsp:spPr>
        <a:xfrm>
          <a:off x="2447957" y="2507873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Biotech companies</a:t>
          </a:r>
        </a:p>
      </dsp:txBody>
      <dsp:txXfrm>
        <a:off x="2478612" y="2538528"/>
        <a:ext cx="1683062" cy="985313"/>
      </dsp:txXfrm>
    </dsp:sp>
    <dsp:sp modelId="{BF701938-21DA-7742-9EDE-3F1B4FE366DD}">
      <dsp:nvSpPr>
        <dsp:cNvPr id="0" name=""/>
        <dsp:cNvSpPr/>
      </dsp:nvSpPr>
      <dsp:spPr>
        <a:xfrm rot="10800000">
          <a:off x="1924645" y="2814882"/>
          <a:ext cx="369806" cy="4326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10800000">
        <a:off x="2035587" y="2901403"/>
        <a:ext cx="258864" cy="259562"/>
      </dsp:txXfrm>
    </dsp:sp>
    <dsp:sp modelId="{D9ED75B2-17A5-2C48-8C54-2B294F5CFAE5}">
      <dsp:nvSpPr>
        <dsp:cNvPr id="0" name=""/>
        <dsp:cNvSpPr/>
      </dsp:nvSpPr>
      <dsp:spPr>
        <a:xfrm>
          <a:off x="5836" y="2507873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 £Millions</a:t>
          </a:r>
        </a:p>
      </dsp:txBody>
      <dsp:txXfrm>
        <a:off x="36491" y="2538528"/>
        <a:ext cx="1683062" cy="9853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A19F4-CC25-7D47-8DD0-5733DC950E81}">
      <dsp:nvSpPr>
        <dsp:cNvPr id="0" name=""/>
        <dsp:cNvSpPr/>
      </dsp:nvSpPr>
      <dsp:spPr>
        <a:xfrm>
          <a:off x="5836" y="763501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Focused charity funding specific proof of principle ideas </a:t>
          </a:r>
        </a:p>
      </dsp:txBody>
      <dsp:txXfrm>
        <a:off x="36491" y="794156"/>
        <a:ext cx="1683062" cy="985313"/>
      </dsp:txXfrm>
    </dsp:sp>
    <dsp:sp modelId="{C4D4F807-56AA-A04E-82B6-F6194D99D680}">
      <dsp:nvSpPr>
        <dsp:cNvPr id="0" name=""/>
        <dsp:cNvSpPr/>
      </dsp:nvSpPr>
      <dsp:spPr>
        <a:xfrm>
          <a:off x="1903713" y="1070510"/>
          <a:ext cx="369806" cy="4326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903713" y="1157031"/>
        <a:ext cx="258864" cy="259562"/>
      </dsp:txXfrm>
    </dsp:sp>
    <dsp:sp modelId="{A3E13B02-5949-3B4F-8F3B-9FEC124020A0}">
      <dsp:nvSpPr>
        <dsp:cNvPr id="0" name=""/>
        <dsp:cNvSpPr/>
      </dsp:nvSpPr>
      <dsp:spPr>
        <a:xfrm>
          <a:off x="2447957" y="763501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 initial £100Ks</a:t>
          </a:r>
        </a:p>
      </dsp:txBody>
      <dsp:txXfrm>
        <a:off x="2478612" y="794156"/>
        <a:ext cx="1683062" cy="985313"/>
      </dsp:txXfrm>
    </dsp:sp>
    <dsp:sp modelId="{93FF85AF-A9D9-7949-8660-A8580214E2E9}">
      <dsp:nvSpPr>
        <dsp:cNvPr id="0" name=""/>
        <dsp:cNvSpPr/>
      </dsp:nvSpPr>
      <dsp:spPr>
        <a:xfrm>
          <a:off x="4345834" y="1070510"/>
          <a:ext cx="369806" cy="4326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345834" y="1157031"/>
        <a:ext cx="258864" cy="259562"/>
      </dsp:txXfrm>
    </dsp:sp>
    <dsp:sp modelId="{7E7339F6-BEDC-934A-B8E8-C7EA099B2A0C}">
      <dsp:nvSpPr>
        <dsp:cNvPr id="0" name=""/>
        <dsp:cNvSpPr/>
      </dsp:nvSpPr>
      <dsp:spPr>
        <a:xfrm>
          <a:off x="4890078" y="763501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Larger national charities</a:t>
          </a:r>
        </a:p>
      </dsp:txBody>
      <dsp:txXfrm>
        <a:off x="4920733" y="794156"/>
        <a:ext cx="1683062" cy="985313"/>
      </dsp:txXfrm>
    </dsp:sp>
    <dsp:sp modelId="{92F32139-730B-124B-9A48-D0A7D52CABFC}">
      <dsp:nvSpPr>
        <dsp:cNvPr id="0" name=""/>
        <dsp:cNvSpPr/>
      </dsp:nvSpPr>
      <dsp:spPr>
        <a:xfrm rot="5400000">
          <a:off x="5560069" y="1981958"/>
          <a:ext cx="369806" cy="4326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-5400000">
        <a:off x="5615191" y="2013357"/>
        <a:ext cx="259562" cy="258864"/>
      </dsp:txXfrm>
    </dsp:sp>
    <dsp:sp modelId="{48393AA8-66E1-E943-971F-FBE10911C932}">
      <dsp:nvSpPr>
        <dsp:cNvPr id="0" name=""/>
        <dsp:cNvSpPr/>
      </dsp:nvSpPr>
      <dsp:spPr>
        <a:xfrm>
          <a:off x="4890078" y="2507873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 many £100Ks</a:t>
          </a:r>
        </a:p>
      </dsp:txBody>
      <dsp:txXfrm>
        <a:off x="4920733" y="2538528"/>
        <a:ext cx="1683062" cy="985313"/>
      </dsp:txXfrm>
    </dsp:sp>
    <dsp:sp modelId="{D86EADD7-3F15-BE47-B0F5-78C4C1262320}">
      <dsp:nvSpPr>
        <dsp:cNvPr id="0" name=""/>
        <dsp:cNvSpPr/>
      </dsp:nvSpPr>
      <dsp:spPr>
        <a:xfrm rot="10800000">
          <a:off x="4366766" y="2814882"/>
          <a:ext cx="369806" cy="4326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10800000">
        <a:off x="4477708" y="2901403"/>
        <a:ext cx="258864" cy="259562"/>
      </dsp:txXfrm>
    </dsp:sp>
    <dsp:sp modelId="{CCAECD6C-4E7D-0042-A473-9E0EC55032A8}">
      <dsp:nvSpPr>
        <dsp:cNvPr id="0" name=""/>
        <dsp:cNvSpPr/>
      </dsp:nvSpPr>
      <dsp:spPr>
        <a:xfrm>
          <a:off x="2447957" y="2507873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Biotech companies</a:t>
          </a:r>
        </a:p>
      </dsp:txBody>
      <dsp:txXfrm>
        <a:off x="2478612" y="2538528"/>
        <a:ext cx="1683062" cy="985313"/>
      </dsp:txXfrm>
    </dsp:sp>
    <dsp:sp modelId="{BF701938-21DA-7742-9EDE-3F1B4FE366DD}">
      <dsp:nvSpPr>
        <dsp:cNvPr id="0" name=""/>
        <dsp:cNvSpPr/>
      </dsp:nvSpPr>
      <dsp:spPr>
        <a:xfrm rot="10800000">
          <a:off x="1924645" y="2814882"/>
          <a:ext cx="369806" cy="4326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 rot="10800000">
        <a:off x="2035587" y="2901403"/>
        <a:ext cx="258864" cy="259562"/>
      </dsp:txXfrm>
    </dsp:sp>
    <dsp:sp modelId="{D9ED75B2-17A5-2C48-8C54-2B294F5CFAE5}">
      <dsp:nvSpPr>
        <dsp:cNvPr id="0" name=""/>
        <dsp:cNvSpPr/>
      </dsp:nvSpPr>
      <dsp:spPr>
        <a:xfrm>
          <a:off x="5836" y="2507873"/>
          <a:ext cx="1744372" cy="10466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 £Millions</a:t>
          </a:r>
        </a:p>
      </dsp:txBody>
      <dsp:txXfrm>
        <a:off x="36491" y="2538528"/>
        <a:ext cx="1683062" cy="9853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4EBC7-9530-4444-98E8-A402A3670B64}">
      <dsp:nvSpPr>
        <dsp:cNvPr id="0" name=""/>
        <dsp:cNvSpPr/>
      </dsp:nvSpPr>
      <dsp:spPr>
        <a:xfrm>
          <a:off x="2456597" y="0"/>
          <a:ext cx="2162796" cy="216312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145DCD-A404-C846-B4F0-D6360F8FC8AE}">
      <dsp:nvSpPr>
        <dsp:cNvPr id="0" name=""/>
        <dsp:cNvSpPr/>
      </dsp:nvSpPr>
      <dsp:spPr>
        <a:xfrm>
          <a:off x="2934646" y="780953"/>
          <a:ext cx="1201824" cy="6007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Grant to Ana </a:t>
          </a:r>
          <a:r>
            <a:rPr lang="en-US" sz="1300" kern="1200" dirty="0" err="1"/>
            <a:t>Buj</a:t>
          </a:r>
          <a:r>
            <a:rPr lang="en-US" sz="1300" kern="1200" dirty="0"/>
            <a:t> Bello £104,000</a:t>
          </a:r>
        </a:p>
      </dsp:txBody>
      <dsp:txXfrm>
        <a:off x="2934646" y="780953"/>
        <a:ext cx="1201824" cy="600768"/>
      </dsp:txXfrm>
    </dsp:sp>
    <dsp:sp modelId="{C40117C1-D793-FE48-8435-0E49C697C7D6}">
      <dsp:nvSpPr>
        <dsp:cNvPr id="0" name=""/>
        <dsp:cNvSpPr/>
      </dsp:nvSpPr>
      <dsp:spPr>
        <a:xfrm>
          <a:off x="1855888" y="1242875"/>
          <a:ext cx="2162796" cy="216312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9DAAF9-A2B4-F543-877C-07E046700C69}">
      <dsp:nvSpPr>
        <dsp:cNvPr id="0" name=""/>
        <dsp:cNvSpPr/>
      </dsp:nvSpPr>
      <dsp:spPr>
        <a:xfrm>
          <a:off x="2336374" y="2031019"/>
          <a:ext cx="1201824" cy="6007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AFM &amp; MDA grant of $783,000</a:t>
          </a:r>
        </a:p>
      </dsp:txBody>
      <dsp:txXfrm>
        <a:off x="2336374" y="2031019"/>
        <a:ext cx="1201824" cy="600768"/>
      </dsp:txXfrm>
    </dsp:sp>
    <dsp:sp modelId="{99A337B5-3FFE-A048-AA5F-441027E049BC}">
      <dsp:nvSpPr>
        <dsp:cNvPr id="0" name=""/>
        <dsp:cNvSpPr/>
      </dsp:nvSpPr>
      <dsp:spPr>
        <a:xfrm>
          <a:off x="2610532" y="2634483"/>
          <a:ext cx="1858176" cy="1858921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F248A2-C7AB-A54E-ADA0-FDF7DB2E8D41}">
      <dsp:nvSpPr>
        <dsp:cNvPr id="0" name=""/>
        <dsp:cNvSpPr/>
      </dsp:nvSpPr>
      <dsp:spPr>
        <a:xfrm>
          <a:off x="2937490" y="3282881"/>
          <a:ext cx="1201824" cy="6007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 Audentes Therapeutics $30M fund</a:t>
          </a:r>
        </a:p>
      </dsp:txBody>
      <dsp:txXfrm>
        <a:off x="2937490" y="3282881"/>
        <a:ext cx="1201824" cy="6007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AFC1EC-ED63-DA42-A500-EB1E647437A7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2E485-2E93-294C-A462-2527D087C6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08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9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733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3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60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2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10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7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5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316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3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00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4C33B-2E7C-F245-B7CB-FD168EC7B929}" type="datetimeFigureOut">
              <a:rPr lang="en-US" smtClean="0"/>
              <a:pPr/>
              <a:t>11/25/21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4499A-53B9-034D-8B81-75A441F1F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7426"/>
            <a:ext cx="9144000" cy="2744029"/>
          </a:xfrm>
          <a:prstGeom prst="rect">
            <a:avLst/>
          </a:prstGeom>
        </p:spPr>
      </p:pic>
      <p:pic>
        <p:nvPicPr>
          <p:cNvPr id="5" name="Picture 4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4" y="4207641"/>
            <a:ext cx="9144000" cy="2744029"/>
          </a:xfrm>
          <a:prstGeom prst="rect">
            <a:avLst/>
          </a:prstGeom>
        </p:spPr>
      </p:pic>
      <p:pic>
        <p:nvPicPr>
          <p:cNvPr id="4" name="Picture 3" descr="Screen Shot 2020-07-03 at 11.47.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930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86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7427"/>
            <a:ext cx="9144000" cy="27440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Noteworthy"/>
              </a:rPr>
              <a:t>Role of patient organisation funding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3268627"/>
              </p:ext>
            </p:extLst>
          </p:nvPr>
        </p:nvGraphicFramePr>
        <p:xfrm>
          <a:off x="653143" y="837250"/>
          <a:ext cx="6640287" cy="4317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1347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7427"/>
            <a:ext cx="9144000" cy="27440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Noteworthy"/>
              </a:rPr>
              <a:t>Role of patient organisation funding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3566532"/>
              </p:ext>
            </p:extLst>
          </p:nvPr>
        </p:nvGraphicFramePr>
        <p:xfrm>
          <a:off x="653143" y="825216"/>
          <a:ext cx="6640287" cy="4317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6DD581D9-68BF-D84A-B273-A3A281433CC7}"/>
              </a:ext>
            </a:extLst>
          </p:cNvPr>
          <p:cNvGrpSpPr/>
          <p:nvPr/>
        </p:nvGrpSpPr>
        <p:grpSpPr>
          <a:xfrm>
            <a:off x="653143" y="4787687"/>
            <a:ext cx="1744372" cy="1046623"/>
            <a:chOff x="5836" y="763501"/>
            <a:chExt cx="1744372" cy="1046623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F58BD9F-2483-0E47-A58E-5EB404D0A939}"/>
                </a:ext>
              </a:extLst>
            </p:cNvPr>
            <p:cNvSpPr/>
            <p:nvPr/>
          </p:nvSpPr>
          <p:spPr>
            <a:xfrm>
              <a:off x="5836" y="763501"/>
              <a:ext cx="1744372" cy="104662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935D22F2-B964-2244-8CE9-42F14DB521BC}"/>
                </a:ext>
              </a:extLst>
            </p:cNvPr>
            <p:cNvSpPr txBox="1"/>
            <p:nvPr/>
          </p:nvSpPr>
          <p:spPr>
            <a:xfrm>
              <a:off x="36491" y="794156"/>
              <a:ext cx="1683062" cy="9853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dirty="0"/>
                <a:t>Human clinical trials</a:t>
              </a:r>
              <a:endParaRPr lang="en-US" sz="1500" kern="1200" dirty="0"/>
            </a:p>
          </p:txBody>
        </p:sp>
      </p:grpSp>
      <p:sp>
        <p:nvSpPr>
          <p:cNvPr id="3" name="Down Arrow 2">
            <a:extLst>
              <a:ext uri="{FF2B5EF4-FFF2-40B4-BE49-F238E27FC236}">
                <a16:creationId xmlns:a16="http://schemas.microsoft.com/office/drawing/2014/main" id="{D985D54E-BF8D-484E-ABB3-A10430B78806}"/>
              </a:ext>
            </a:extLst>
          </p:cNvPr>
          <p:cNvSpPr/>
          <p:nvPr/>
        </p:nvSpPr>
        <p:spPr>
          <a:xfrm>
            <a:off x="1283013" y="4164806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78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7427"/>
            <a:ext cx="9144000" cy="27440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162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Noteworthy"/>
              </a:rPr>
              <a:t>Gene therapy timeline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056917"/>
              </p:ext>
            </p:extLst>
          </p:nvPr>
        </p:nvGraphicFramePr>
        <p:xfrm>
          <a:off x="1850570" y="1167166"/>
          <a:ext cx="6475283" cy="4493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918F798-2023-9340-8D5F-A61E8640893E}"/>
              </a:ext>
            </a:extLst>
          </p:cNvPr>
          <p:cNvSpPr txBox="1"/>
          <p:nvPr/>
        </p:nvSpPr>
        <p:spPr>
          <a:xfrm>
            <a:off x="1381338" y="1522104"/>
            <a:ext cx="284587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216DFF"/>
                </a:solidFill>
              </a:rPr>
              <a:t>2008</a:t>
            </a:r>
          </a:p>
          <a:p>
            <a:endParaRPr lang="en-US" sz="2400" b="1" dirty="0">
              <a:solidFill>
                <a:srgbClr val="216DFF"/>
              </a:solidFill>
            </a:endParaRPr>
          </a:p>
          <a:p>
            <a:endParaRPr lang="en-US" sz="2400" b="1" dirty="0">
              <a:solidFill>
                <a:srgbClr val="216DFF"/>
              </a:solidFill>
            </a:endParaRPr>
          </a:p>
          <a:p>
            <a:endParaRPr lang="en-US" sz="2400" b="1" dirty="0">
              <a:solidFill>
                <a:srgbClr val="216DFF"/>
              </a:solidFill>
            </a:endParaRPr>
          </a:p>
          <a:p>
            <a:r>
              <a:rPr lang="en-US" sz="2400" b="1" dirty="0">
                <a:solidFill>
                  <a:srgbClr val="216DFF"/>
                </a:solidFill>
              </a:rPr>
              <a:t>18 months later</a:t>
            </a:r>
          </a:p>
          <a:p>
            <a:endParaRPr lang="en-US" sz="2400" b="1" dirty="0">
              <a:solidFill>
                <a:srgbClr val="216DFF"/>
              </a:solidFill>
            </a:endParaRPr>
          </a:p>
          <a:p>
            <a:endParaRPr lang="en-US" sz="2400" b="1" dirty="0">
              <a:solidFill>
                <a:srgbClr val="216DFF"/>
              </a:solidFill>
            </a:endParaRPr>
          </a:p>
          <a:p>
            <a:endParaRPr lang="en-US" sz="2400" b="1" dirty="0">
              <a:solidFill>
                <a:srgbClr val="216DFF"/>
              </a:solidFill>
            </a:endParaRPr>
          </a:p>
          <a:p>
            <a:r>
              <a:rPr lang="en-US" sz="2400" b="1" dirty="0">
                <a:solidFill>
                  <a:srgbClr val="216DFF"/>
                </a:solidFill>
              </a:rPr>
              <a:t>18 months later again</a:t>
            </a:r>
          </a:p>
          <a:p>
            <a:endParaRPr lang="en-US" sz="2400" b="1" dirty="0">
              <a:solidFill>
                <a:srgbClr val="0096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441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9A9ABB9-3FE5-49D5-B8B3-4489C4CE4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3225" y="2395983"/>
            <a:ext cx="0" cy="2228850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30A722B-F821-F349-A5EC-0E5705620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3" y="1282700"/>
            <a:ext cx="5360988" cy="2828925"/>
          </a:xfrm>
          <a:prstGeom prst="rect">
            <a:avLst/>
          </a:prstGeom>
        </p:spPr>
      </p:pic>
      <p:pic>
        <p:nvPicPr>
          <p:cNvPr id="4" name="Picture 3" descr="Screen Shot 2020-07-01 at 18.02.3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13" y="4167188"/>
            <a:ext cx="5360988" cy="1570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5372" y="1282700"/>
            <a:ext cx="2099930" cy="4455416"/>
          </a:xfrm>
        </p:spPr>
        <p:txBody>
          <a:bodyPr anchor="ctr">
            <a:normAutofit/>
          </a:bodyPr>
          <a:lstStyle/>
          <a:p>
            <a:r>
              <a:rPr lang="en-US" sz="3500" b="1" dirty="0">
                <a:latin typeface="Noteworthy"/>
              </a:rPr>
              <a:t>Ripple effect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588600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7426"/>
            <a:ext cx="9144000" cy="2744029"/>
          </a:xfrm>
          <a:prstGeom prst="rect">
            <a:avLst/>
          </a:prstGeom>
        </p:spPr>
      </p:pic>
      <p:pic>
        <p:nvPicPr>
          <p:cNvPr id="5" name="Picture 4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4" y="4207641"/>
            <a:ext cx="9144000" cy="2744029"/>
          </a:xfrm>
          <a:prstGeom prst="rect">
            <a:avLst/>
          </a:prstGeom>
        </p:spPr>
      </p:pic>
      <p:pic>
        <p:nvPicPr>
          <p:cNvPr id="4" name="Picture 3" descr="Screen Shot 2020-07-03 at 11.47.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93000" cy="41783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88894BD-D2F3-CC43-9C21-896B59844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36655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latin typeface="Noteworthy"/>
              </a:rPr>
              <a:t>Thank you all!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145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F318C84E-AEB6-6D4A-8924-715279C91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0130"/>
            <a:ext cx="9144000" cy="477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11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AEE101F-1A46-8E46-8064-964264E76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0130"/>
            <a:ext cx="9144000" cy="477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24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0" y="1541394"/>
            <a:ext cx="6498159" cy="2476863"/>
          </a:xfrm>
        </p:spPr>
        <p:txBody>
          <a:bodyPr>
            <a:normAutofit/>
          </a:bodyPr>
          <a:lstStyle/>
          <a:p>
            <a:r>
              <a:rPr lang="en-US" b="1" dirty="0">
                <a:latin typeface="Noteworthy Light"/>
                <a:cs typeface="Noteworthy Light"/>
              </a:rPr>
              <a:t>Summary of current trials</a:t>
            </a:r>
            <a:endParaRPr lang="en-US" dirty="0"/>
          </a:p>
        </p:txBody>
      </p:sp>
      <p:pic>
        <p:nvPicPr>
          <p:cNvPr id="9" name="Picture 8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7424"/>
            <a:ext cx="9144000" cy="274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47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2217"/>
            <a:ext cx="9144000" cy="274402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>
                <a:latin typeface="Noteworthy Bold"/>
                <a:cs typeface="Noteworthy Bold"/>
              </a:rPr>
              <a:t>Trials in the pipeline</a:t>
            </a:r>
            <a:r>
              <a:rPr lang="en-US" dirty="0"/>
              <a:t>	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408855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i="1" dirty="0">
                <a:solidFill>
                  <a:schemeClr val="tx2">
                    <a:lumMod val="50000"/>
                  </a:schemeClr>
                </a:solidFill>
              </a:rPr>
              <a:t>ASPIRO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a gene therapy, sponsored by Astellas Therapeutics (was Audentes Therapeutics)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i="1" dirty="0">
                <a:solidFill>
                  <a:schemeClr val="tx2">
                    <a:lumMod val="50000"/>
                  </a:schemeClr>
                </a:solidFill>
              </a:rPr>
              <a:t>UNITE-CNM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an antisense therapy, sponsored by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Dynacure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b="1" i="1" dirty="0">
                <a:solidFill>
                  <a:schemeClr val="tx2">
                    <a:lumMod val="50000"/>
                  </a:schemeClr>
                </a:solidFill>
              </a:rPr>
              <a:t>TAM4MTM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repurposing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tamoxifen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, an academic led study</a:t>
            </a:r>
          </a:p>
          <a:p>
            <a:pPr marL="0" indent="0"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 product in clinical trial is ‘an investigational product’ </a:t>
            </a:r>
            <a:r>
              <a:rPr lang="en-US" i="1" dirty="0">
                <a:solidFill>
                  <a:schemeClr val="tx2">
                    <a:lumMod val="50000"/>
                  </a:schemeClr>
                </a:solidFill>
              </a:rPr>
              <a:t>not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a treatment</a:t>
            </a:r>
          </a:p>
          <a:p>
            <a:pPr marL="0" indent="0"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The first approved treatment for our condition might be one of these three products… and might be something else…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256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Noteworthy Bold"/>
                <a:cs typeface="Noteworthy Bold"/>
              </a:rPr>
              <a:t>Stages – an overview</a:t>
            </a:r>
            <a:endParaRPr lang="en-US" dirty="0"/>
          </a:p>
        </p:txBody>
      </p:sp>
      <p:pic>
        <p:nvPicPr>
          <p:cNvPr id="5" name="Picture 4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7427"/>
            <a:ext cx="9144000" cy="2744029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6083074"/>
              </p:ext>
            </p:extLst>
          </p:nvPr>
        </p:nvGraphicFramePr>
        <p:xfrm>
          <a:off x="457200" y="121751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1032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328" y="274638"/>
            <a:ext cx="8229600" cy="1143000"/>
          </a:xfrm>
        </p:spPr>
        <p:txBody>
          <a:bodyPr/>
          <a:lstStyle/>
          <a:p>
            <a:r>
              <a:rPr lang="en-US" b="1" dirty="0">
                <a:latin typeface="Noteworthy"/>
              </a:rPr>
              <a:t>Clinical trials – prove it works</a:t>
            </a:r>
          </a:p>
        </p:txBody>
      </p:sp>
      <p:pic>
        <p:nvPicPr>
          <p:cNvPr id="5" name="Picture 4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4822"/>
            <a:ext cx="9144000" cy="2744029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8730790"/>
              </p:ext>
            </p:extLst>
          </p:nvPr>
        </p:nvGraphicFramePr>
        <p:xfrm>
          <a:off x="-510997" y="2322180"/>
          <a:ext cx="5590778" cy="2983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Screen Shot 2020-07-03 at 20.58.46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78" y="274638"/>
            <a:ext cx="1206500" cy="173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65644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Noteworthy"/>
              </a:rPr>
              <a:t>Clinical trials – prove it works</a:t>
            </a:r>
          </a:p>
        </p:txBody>
      </p:sp>
      <p:pic>
        <p:nvPicPr>
          <p:cNvPr id="5" name="Picture 4" descr="Screen Shot 2020-07-01 at 18.02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7427"/>
            <a:ext cx="9144000" cy="2744029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21032933"/>
              </p:ext>
            </p:extLst>
          </p:nvPr>
        </p:nvGraphicFramePr>
        <p:xfrm>
          <a:off x="3461890" y="1414394"/>
          <a:ext cx="5480252" cy="4256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0332344"/>
              </p:ext>
            </p:extLst>
          </p:nvPr>
        </p:nvGraphicFramePr>
        <p:xfrm>
          <a:off x="-528394" y="1417639"/>
          <a:ext cx="4303420" cy="2113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605029273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AEE101F-1A46-8E46-8064-964264E76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0130"/>
            <a:ext cx="9144000" cy="477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837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7758</TotalTime>
  <Words>324</Words>
  <Application>Microsoft Macintosh PowerPoint</Application>
  <PresentationFormat>On-screen Show (4:3)</PresentationFormat>
  <Paragraphs>69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Noteworthy</vt:lpstr>
      <vt:lpstr>Noteworthy Bold</vt:lpstr>
      <vt:lpstr>Noteworthy Light</vt:lpstr>
      <vt:lpstr>Office Theme</vt:lpstr>
      <vt:lpstr>PowerPoint Presentation</vt:lpstr>
      <vt:lpstr>PowerPoint Presentation</vt:lpstr>
      <vt:lpstr>PowerPoint Presentation</vt:lpstr>
      <vt:lpstr>Summary of current trials</vt:lpstr>
      <vt:lpstr>Trials in the pipeline </vt:lpstr>
      <vt:lpstr>Stages – an overview</vt:lpstr>
      <vt:lpstr>Clinical trials – prove it works</vt:lpstr>
      <vt:lpstr>Clinical trials – prove it works</vt:lpstr>
      <vt:lpstr>PowerPoint Presentation</vt:lpstr>
      <vt:lpstr>Role of patient organisation funding</vt:lpstr>
      <vt:lpstr>Role of patient organisation funding</vt:lpstr>
      <vt:lpstr>Gene therapy timeline</vt:lpstr>
      <vt:lpstr>Ripple effect</vt:lpstr>
      <vt:lpstr>Thank you all!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will a drug or treatment get approved?</dc:title>
  <dc:creator>Andrew Lennox</dc:creator>
  <cp:lastModifiedBy>Anne Lennox</cp:lastModifiedBy>
  <cp:revision>43</cp:revision>
  <dcterms:created xsi:type="dcterms:W3CDTF">2020-07-06T12:49:43Z</dcterms:created>
  <dcterms:modified xsi:type="dcterms:W3CDTF">2021-11-27T10:25:06Z</dcterms:modified>
</cp:coreProperties>
</file>